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64" r:id="rId2"/>
    <p:sldId id="265" r:id="rId3"/>
    <p:sldId id="266" r:id="rId4"/>
    <p:sldId id="277" r:id="rId5"/>
    <p:sldId id="279" r:id="rId6"/>
    <p:sldId id="280" r:id="rId7"/>
    <p:sldId id="287" r:id="rId8"/>
    <p:sldId id="281" r:id="rId9"/>
    <p:sldId id="282" r:id="rId10"/>
    <p:sldId id="283" r:id="rId11"/>
    <p:sldId id="267" r:id="rId12"/>
    <p:sldId id="278" r:id="rId13"/>
    <p:sldId id="269" r:id="rId14"/>
    <p:sldId id="284" r:id="rId15"/>
    <p:sldId id="291" r:id="rId16"/>
    <p:sldId id="319" r:id="rId17"/>
    <p:sldId id="295" r:id="rId18"/>
    <p:sldId id="298" r:id="rId19"/>
    <p:sldId id="299" r:id="rId20"/>
    <p:sldId id="304" r:id="rId21"/>
    <p:sldId id="306" r:id="rId22"/>
    <p:sldId id="307" r:id="rId23"/>
    <p:sldId id="309" r:id="rId24"/>
    <p:sldId id="310" r:id="rId25"/>
    <p:sldId id="308" r:id="rId26"/>
    <p:sldId id="311" r:id="rId27"/>
    <p:sldId id="312" r:id="rId28"/>
    <p:sldId id="313" r:id="rId29"/>
    <p:sldId id="314" r:id="rId30"/>
    <p:sldId id="315" r:id="rId31"/>
    <p:sldId id="316" r:id="rId32"/>
    <p:sldId id="317" r:id="rId33"/>
    <p:sldId id="318" r:id="rId34"/>
    <p:sldId id="288" r:id="rId35"/>
    <p:sldId id="289" r:id="rId36"/>
    <p:sldId id="292" r:id="rId37"/>
    <p:sldId id="293" r:id="rId38"/>
    <p:sldId id="294" r:id="rId39"/>
    <p:sldId id="296" r:id="rId40"/>
    <p:sldId id="297" r:id="rId41"/>
    <p:sldId id="301" r:id="rId42"/>
    <p:sldId id="302" r:id="rId43"/>
    <p:sldId id="303" r:id="rId44"/>
    <p:sldId id="272" r:id="rId45"/>
    <p:sldId id="276" r:id="rId46"/>
    <p:sldId id="285" r:id="rId47"/>
    <p:sldId id="286" r:id="rId48"/>
    <p:sldId id="273" r:id="rId49"/>
    <p:sldId id="275"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28B22-841E-4663-BDE4-37D73C12E2AE}" v="20" dt="2022-10-12T14:20:52.006"/>
    <p1510:client id="{19921DDD-EBFC-4BDC-804C-0E4A2917B4D6}" v="23" dt="2022-10-12T02:46:18.716"/>
    <p1510:client id="{2E997F58-B72B-47DD-9853-192BACA57830}" v="47" dt="2022-10-10T17:52:17.204"/>
    <p1510:client id="{47E21FC4-941C-4104-946A-46623BF73030}" v="137" dt="2022-10-10T01:14:24.981"/>
    <p1510:client id="{4A4D0B70-F7BF-49DA-AEC5-531BF3F10FBD}" v="270" dt="2022-10-12T02:50:17.234"/>
    <p1510:client id="{6DBC3C3E-2B02-4163-B1C1-7B5A80F24AB6}" v="1" dt="2022-10-12T00:43:36.274"/>
    <p1510:client id="{7A3B4262-6AB8-497E-904D-9737E52B9723}" v="232" dt="2022-10-11T23:41:34.265"/>
    <p1510:client id="{916519D6-545C-49AB-AAA9-6927595BE8CF}" v="532" dt="2022-10-09T23:57:47.578"/>
    <p1510:client id="{94D506F5-0624-4709-9666-BDACF92965F3}" v="1055" dt="2022-10-10T00:03:00.577"/>
    <p1510:client id="{A1D040BF-D432-4E91-B633-7C56FE6B753C}" v="1461" dt="2022-10-10T00:52:40.992"/>
    <p1510:client id="{A6E0BCF7-AE85-4C94-8FD8-1C3DAEC71B01}" v="2" dt="2022-10-10T00:18:03.360"/>
    <p1510:client id="{B1274ED9-95E5-4D56-82CA-DD4D8AB4E6F8}" v="185" dt="2022-10-12T00:14:02.477"/>
    <p1510:client id="{B15FDED9-187D-4F00-87EC-9B0E61872CC6}" v="1892" dt="2022-10-10T03:21:35.224"/>
    <p1510:client id="{C4747CE2-6E4C-4AAA-BC88-2B4E46AC6E59}" v="1" dt="2022-10-12T02:42:41.251"/>
    <p1510:client id="{C7B49B00-F16A-4908-8163-DC356D1A7B9B}" v="320" dt="2022-10-10T00:46:01.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02"/>
        <p:guide pos="5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Chadwick" userId="d37c1725125dcbfb" providerId="Windows Live" clId="Web-{B15FDED9-187D-4F00-87EC-9B0E61872CC6}"/>
    <pc:docChg chg="addSld delSld modSld">
      <pc:chgData name="Connor Chadwick" userId="d37c1725125dcbfb" providerId="Windows Live" clId="Web-{B15FDED9-187D-4F00-87EC-9B0E61872CC6}" dt="2022-10-10T03:21:35.224" v="1833"/>
      <pc:docMkLst>
        <pc:docMk/>
      </pc:docMkLst>
      <pc:sldChg chg="modSp">
        <pc:chgData name="Connor Chadwick" userId="d37c1725125dcbfb" providerId="Windows Live" clId="Web-{B15FDED9-187D-4F00-87EC-9B0E61872CC6}" dt="2022-10-09T23:22:57.354" v="47" actId="14100"/>
        <pc:sldMkLst>
          <pc:docMk/>
          <pc:sldMk cId="1938527688" sldId="264"/>
        </pc:sldMkLst>
        <pc:picChg chg="mod">
          <ac:chgData name="Connor Chadwick" userId="d37c1725125dcbfb" providerId="Windows Live" clId="Web-{B15FDED9-187D-4F00-87EC-9B0E61872CC6}" dt="2022-10-09T23:22:57.354" v="47" actId="14100"/>
          <ac:picMkLst>
            <pc:docMk/>
            <pc:sldMk cId="1938527688" sldId="264"/>
            <ac:picMk id="8" creationId="{742CA94E-0A04-D82A-870A-16607F92968B}"/>
          </ac:picMkLst>
        </pc:picChg>
      </pc:sldChg>
      <pc:sldChg chg="addSp delSp modSp">
        <pc:chgData name="Connor Chadwick" userId="d37c1725125dcbfb" providerId="Windows Live" clId="Web-{B15FDED9-187D-4F00-87EC-9B0E61872CC6}" dt="2022-10-09T23:58:52.487" v="701" actId="20577"/>
        <pc:sldMkLst>
          <pc:docMk/>
          <pc:sldMk cId="2447183972" sldId="269"/>
        </pc:sldMkLst>
        <pc:spChg chg="mod">
          <ac:chgData name="Connor Chadwick" userId="d37c1725125dcbfb" providerId="Windows Live" clId="Web-{B15FDED9-187D-4F00-87EC-9B0E61872CC6}" dt="2022-10-09T23:44:25.692" v="605" actId="20577"/>
          <ac:spMkLst>
            <pc:docMk/>
            <pc:sldMk cId="2447183972" sldId="269"/>
            <ac:spMk id="8" creationId="{00000000-0000-0000-0000-000000000000}"/>
          </ac:spMkLst>
        </pc:spChg>
        <pc:spChg chg="mod">
          <ac:chgData name="Connor Chadwick" userId="d37c1725125dcbfb" providerId="Windows Live" clId="Web-{B15FDED9-187D-4F00-87EC-9B0E61872CC6}" dt="2022-10-09T23:58:52.487" v="701" actId="20577"/>
          <ac:spMkLst>
            <pc:docMk/>
            <pc:sldMk cId="2447183972" sldId="269"/>
            <ac:spMk id="13" creationId="{00000000-0000-0000-0000-000000000000}"/>
          </ac:spMkLst>
        </pc:spChg>
        <pc:picChg chg="add del mod">
          <ac:chgData name="Connor Chadwick" userId="d37c1725125dcbfb" providerId="Windows Live" clId="Web-{B15FDED9-187D-4F00-87EC-9B0E61872CC6}" dt="2022-10-09T23:44:37.333" v="609" actId="14100"/>
          <ac:picMkLst>
            <pc:docMk/>
            <pc:sldMk cId="2447183972" sldId="269"/>
            <ac:picMk id="2" creationId="{A688A363-A773-FA8B-DA15-9018FE6112AD}"/>
          </ac:picMkLst>
        </pc:picChg>
      </pc:sldChg>
      <pc:sldChg chg="modSp">
        <pc:chgData name="Connor Chadwick" userId="d37c1725125dcbfb" providerId="Windows Live" clId="Web-{B15FDED9-187D-4F00-87EC-9B0E61872CC6}" dt="2022-10-10T01:02:30.718" v="1577" actId="20577"/>
        <pc:sldMkLst>
          <pc:docMk/>
          <pc:sldMk cId="1704002901" sldId="272"/>
        </pc:sldMkLst>
        <pc:spChg chg="mod">
          <ac:chgData name="Connor Chadwick" userId="d37c1725125dcbfb" providerId="Windows Live" clId="Web-{B15FDED9-187D-4F00-87EC-9B0E61872CC6}" dt="2022-10-10T01:02:30.718" v="1577" actId="20577"/>
          <ac:spMkLst>
            <pc:docMk/>
            <pc:sldMk cId="1704002901" sldId="272"/>
            <ac:spMk id="13" creationId="{00000000-0000-0000-0000-000000000000}"/>
          </ac:spMkLst>
        </pc:spChg>
      </pc:sldChg>
      <pc:sldChg chg="modSp">
        <pc:chgData name="Connor Chadwick" userId="d37c1725125dcbfb" providerId="Windows Live" clId="Web-{B15FDED9-187D-4F00-87EC-9B0E61872CC6}" dt="2022-10-10T01:02:37.280" v="1578" actId="20577"/>
        <pc:sldMkLst>
          <pc:docMk/>
          <pc:sldMk cId="200959946" sldId="276"/>
        </pc:sldMkLst>
        <pc:spChg chg="mod">
          <ac:chgData name="Connor Chadwick" userId="d37c1725125dcbfb" providerId="Windows Live" clId="Web-{B15FDED9-187D-4F00-87EC-9B0E61872CC6}" dt="2022-10-10T01:02:37.280" v="1578" actId="20577"/>
          <ac:spMkLst>
            <pc:docMk/>
            <pc:sldMk cId="200959946" sldId="276"/>
            <ac:spMk id="13" creationId="{00000000-0000-0000-0000-000000000000}"/>
          </ac:spMkLst>
        </pc:spChg>
      </pc:sldChg>
      <pc:sldChg chg="modSp">
        <pc:chgData name="Connor Chadwick" userId="d37c1725125dcbfb" providerId="Windows Live" clId="Web-{B15FDED9-187D-4F00-87EC-9B0E61872CC6}" dt="2022-10-09T23:26:24.219" v="97" actId="20577"/>
        <pc:sldMkLst>
          <pc:docMk/>
          <pc:sldMk cId="634237194" sldId="277"/>
        </pc:sldMkLst>
        <pc:spChg chg="mod">
          <ac:chgData name="Connor Chadwick" userId="d37c1725125dcbfb" providerId="Windows Live" clId="Web-{B15FDED9-187D-4F00-87EC-9B0E61872CC6}" dt="2022-10-09T23:26:24.219" v="97" actId="20577"/>
          <ac:spMkLst>
            <pc:docMk/>
            <pc:sldMk cId="634237194" sldId="277"/>
            <ac:spMk id="13" creationId="{00000000-0000-0000-0000-000000000000}"/>
          </ac:spMkLst>
        </pc:spChg>
      </pc:sldChg>
      <pc:sldChg chg="modSp new del">
        <pc:chgData name="Connor Chadwick" userId="d37c1725125dcbfb" providerId="Windows Live" clId="Web-{B15FDED9-187D-4F00-87EC-9B0E61872CC6}" dt="2022-10-09T23:28:29.363" v="112"/>
        <pc:sldMkLst>
          <pc:docMk/>
          <pc:sldMk cId="1731637552" sldId="278"/>
        </pc:sldMkLst>
        <pc:spChg chg="mod">
          <ac:chgData name="Connor Chadwick" userId="d37c1725125dcbfb" providerId="Windows Live" clId="Web-{B15FDED9-187D-4F00-87EC-9B0E61872CC6}" dt="2022-10-09T23:28:24.972" v="111" actId="20577"/>
          <ac:spMkLst>
            <pc:docMk/>
            <pc:sldMk cId="1731637552" sldId="278"/>
            <ac:spMk id="2" creationId="{839F29AF-6F04-E658-AC77-31500F6C4DE3}"/>
          </ac:spMkLst>
        </pc:spChg>
      </pc:sldChg>
      <pc:sldChg chg="modSp add replId">
        <pc:chgData name="Connor Chadwick" userId="d37c1725125dcbfb" providerId="Windows Live" clId="Web-{B15FDED9-187D-4F00-87EC-9B0E61872CC6}" dt="2022-10-09T23:56:42.262" v="640" actId="20577"/>
        <pc:sldMkLst>
          <pc:docMk/>
          <pc:sldMk cId="2993092379" sldId="278"/>
        </pc:sldMkLst>
        <pc:spChg chg="mod">
          <ac:chgData name="Connor Chadwick" userId="d37c1725125dcbfb" providerId="Windows Live" clId="Web-{B15FDED9-187D-4F00-87EC-9B0E61872CC6}" dt="2022-10-09T23:42:38.439" v="590" actId="20577"/>
          <ac:spMkLst>
            <pc:docMk/>
            <pc:sldMk cId="2993092379" sldId="278"/>
            <ac:spMk id="8" creationId="{00000000-0000-0000-0000-000000000000}"/>
          </ac:spMkLst>
        </pc:spChg>
        <pc:spChg chg="mod">
          <ac:chgData name="Connor Chadwick" userId="d37c1725125dcbfb" providerId="Windows Live" clId="Web-{B15FDED9-187D-4F00-87EC-9B0E61872CC6}" dt="2022-10-09T23:56:42.262" v="640" actId="20577"/>
          <ac:spMkLst>
            <pc:docMk/>
            <pc:sldMk cId="2993092379" sldId="278"/>
            <ac:spMk id="13" creationId="{00000000-0000-0000-0000-000000000000}"/>
          </ac:spMkLst>
        </pc:spChg>
      </pc:sldChg>
      <pc:sldChg chg="modSp">
        <pc:chgData name="Connor Chadwick" userId="d37c1725125dcbfb" providerId="Windows Live" clId="Web-{B15FDED9-187D-4F00-87EC-9B0E61872CC6}" dt="2022-10-10T00:11:23.422" v="1050" actId="20577"/>
        <pc:sldMkLst>
          <pc:docMk/>
          <pc:sldMk cId="1640836643" sldId="279"/>
        </pc:sldMkLst>
        <pc:spChg chg="mod">
          <ac:chgData name="Connor Chadwick" userId="d37c1725125dcbfb" providerId="Windows Live" clId="Web-{B15FDED9-187D-4F00-87EC-9B0E61872CC6}" dt="2022-10-10T00:11:23.422" v="1050" actId="20577"/>
          <ac:spMkLst>
            <pc:docMk/>
            <pc:sldMk cId="1640836643" sldId="279"/>
            <ac:spMk id="13" creationId="{00000000-0000-0000-0000-000000000000}"/>
          </ac:spMkLst>
        </pc:spChg>
      </pc:sldChg>
      <pc:sldChg chg="addSp modSp">
        <pc:chgData name="Connor Chadwick" userId="d37c1725125dcbfb" providerId="Windows Live" clId="Web-{B15FDED9-187D-4F00-87EC-9B0E61872CC6}" dt="2022-10-10T00:12:11.033" v="1087" actId="20577"/>
        <pc:sldMkLst>
          <pc:docMk/>
          <pc:sldMk cId="19002467" sldId="280"/>
        </pc:sldMkLst>
        <pc:spChg chg="mod">
          <ac:chgData name="Connor Chadwick" userId="d37c1725125dcbfb" providerId="Windows Live" clId="Web-{B15FDED9-187D-4F00-87EC-9B0E61872CC6}" dt="2022-10-10T00:12:11.033" v="1087" actId="20577"/>
          <ac:spMkLst>
            <pc:docMk/>
            <pc:sldMk cId="19002467" sldId="280"/>
            <ac:spMk id="13" creationId="{00000000-0000-0000-0000-000000000000}"/>
          </ac:spMkLst>
        </pc:spChg>
        <pc:picChg chg="add mod">
          <ac:chgData name="Connor Chadwick" userId="d37c1725125dcbfb" providerId="Windows Live" clId="Web-{B15FDED9-187D-4F00-87EC-9B0E61872CC6}" dt="2022-10-10T00:06:56.634" v="869" actId="1076"/>
          <ac:picMkLst>
            <pc:docMk/>
            <pc:sldMk cId="19002467" sldId="280"/>
            <ac:picMk id="4" creationId="{80E7D679-971A-495F-E3DA-9E316A32262C}"/>
          </ac:picMkLst>
        </pc:picChg>
      </pc:sldChg>
      <pc:sldChg chg="addSp delSp modSp">
        <pc:chgData name="Connor Chadwick" userId="d37c1725125dcbfb" providerId="Windows Live" clId="Web-{B15FDED9-187D-4F00-87EC-9B0E61872CC6}" dt="2022-10-10T00:22:32.712" v="1332" actId="20577"/>
        <pc:sldMkLst>
          <pc:docMk/>
          <pc:sldMk cId="4138588590" sldId="283"/>
        </pc:sldMkLst>
        <pc:spChg chg="del mod">
          <ac:chgData name="Connor Chadwick" userId="d37c1725125dcbfb" providerId="Windows Live" clId="Web-{B15FDED9-187D-4F00-87EC-9B0E61872CC6}" dt="2022-10-10T00:21:16.663" v="1327"/>
          <ac:spMkLst>
            <pc:docMk/>
            <pc:sldMk cId="4138588590" sldId="283"/>
            <ac:spMk id="3" creationId="{379F778B-6C4A-D6B7-5156-38B8E9F2BFB4}"/>
          </ac:spMkLst>
        </pc:spChg>
        <pc:spChg chg="mod">
          <ac:chgData name="Connor Chadwick" userId="d37c1725125dcbfb" providerId="Windows Live" clId="Web-{B15FDED9-187D-4F00-87EC-9B0E61872CC6}" dt="2022-10-10T00:22:32.712" v="1332" actId="20577"/>
          <ac:spMkLst>
            <pc:docMk/>
            <pc:sldMk cId="4138588590" sldId="283"/>
            <ac:spMk id="13" creationId="{00000000-0000-0000-0000-000000000000}"/>
          </ac:spMkLst>
        </pc:spChg>
        <pc:picChg chg="del">
          <ac:chgData name="Connor Chadwick" userId="d37c1725125dcbfb" providerId="Windows Live" clId="Web-{B15FDED9-187D-4F00-87EC-9B0E61872CC6}" dt="2022-10-10T00:21:12.694" v="1326"/>
          <ac:picMkLst>
            <pc:docMk/>
            <pc:sldMk cId="4138588590" sldId="283"/>
            <ac:picMk id="2" creationId="{7D64568C-0990-80D7-E884-FDADF3203F32}"/>
          </ac:picMkLst>
        </pc:picChg>
        <pc:picChg chg="add mod">
          <ac:chgData name="Connor Chadwick" userId="d37c1725125dcbfb" providerId="Windows Live" clId="Web-{B15FDED9-187D-4F00-87EC-9B0E61872CC6}" dt="2022-10-10T00:21:22.179" v="1329" actId="1076"/>
          <ac:picMkLst>
            <pc:docMk/>
            <pc:sldMk cId="4138588590" sldId="283"/>
            <ac:picMk id="4" creationId="{B5C0B3A6-CDE9-3731-F2FB-1CA5F5CE86B9}"/>
          </ac:picMkLst>
        </pc:picChg>
      </pc:sldChg>
      <pc:sldChg chg="addSp delSp modSp add replId">
        <pc:chgData name="Connor Chadwick" userId="d37c1725125dcbfb" providerId="Windows Live" clId="Web-{B15FDED9-187D-4F00-87EC-9B0E61872CC6}" dt="2022-10-10T00:02:16.133" v="855" actId="20577"/>
        <pc:sldMkLst>
          <pc:docMk/>
          <pc:sldMk cId="1880003315" sldId="284"/>
        </pc:sldMkLst>
        <pc:spChg chg="mod">
          <ac:chgData name="Connor Chadwick" userId="d37c1725125dcbfb" providerId="Windows Live" clId="Web-{B15FDED9-187D-4F00-87EC-9B0E61872CC6}" dt="2022-10-10T00:02:00.414" v="817" actId="20577"/>
          <ac:spMkLst>
            <pc:docMk/>
            <pc:sldMk cId="1880003315" sldId="284"/>
            <ac:spMk id="8" creationId="{00000000-0000-0000-0000-000000000000}"/>
          </ac:spMkLst>
        </pc:spChg>
        <pc:spChg chg="mod">
          <ac:chgData name="Connor Chadwick" userId="d37c1725125dcbfb" providerId="Windows Live" clId="Web-{B15FDED9-187D-4F00-87EC-9B0E61872CC6}" dt="2022-10-10T00:02:16.133" v="855" actId="20577"/>
          <ac:spMkLst>
            <pc:docMk/>
            <pc:sldMk cId="1880003315" sldId="284"/>
            <ac:spMk id="13" creationId="{00000000-0000-0000-0000-000000000000}"/>
          </ac:spMkLst>
        </pc:spChg>
        <pc:picChg chg="del">
          <ac:chgData name="Connor Chadwick" userId="d37c1725125dcbfb" providerId="Windows Live" clId="Web-{B15FDED9-187D-4F00-87EC-9B0E61872CC6}" dt="2022-10-09T23:59:00.456" v="702"/>
          <ac:picMkLst>
            <pc:docMk/>
            <pc:sldMk cId="1880003315" sldId="284"/>
            <ac:picMk id="2" creationId="{A688A363-A773-FA8B-DA15-9018FE6112AD}"/>
          </ac:picMkLst>
        </pc:picChg>
        <pc:picChg chg="add mod">
          <ac:chgData name="Connor Chadwick" userId="d37c1725125dcbfb" providerId="Windows Live" clId="Web-{B15FDED9-187D-4F00-87EC-9B0E61872CC6}" dt="2022-10-09T23:59:20.738" v="708" actId="1076"/>
          <ac:picMkLst>
            <pc:docMk/>
            <pc:sldMk cId="1880003315" sldId="284"/>
            <ac:picMk id="3" creationId="{594F72E8-F2EB-11E0-6681-AF5F5481751B}"/>
          </ac:picMkLst>
        </pc:picChg>
      </pc:sldChg>
      <pc:sldChg chg="modSp">
        <pc:chgData name="Connor Chadwick" userId="d37c1725125dcbfb" providerId="Windows Live" clId="Web-{B15FDED9-187D-4F00-87EC-9B0E61872CC6}" dt="2022-10-10T01:02:53.968" v="1581" actId="20577"/>
        <pc:sldMkLst>
          <pc:docMk/>
          <pc:sldMk cId="4084904497" sldId="285"/>
        </pc:sldMkLst>
        <pc:spChg chg="mod">
          <ac:chgData name="Connor Chadwick" userId="d37c1725125dcbfb" providerId="Windows Live" clId="Web-{B15FDED9-187D-4F00-87EC-9B0E61872CC6}" dt="2022-10-10T01:02:53.968" v="1581" actId="20577"/>
          <ac:spMkLst>
            <pc:docMk/>
            <pc:sldMk cId="4084904497" sldId="285"/>
            <ac:spMk id="13" creationId="{00000000-0000-0000-0000-000000000000}"/>
          </ac:spMkLst>
        </pc:spChg>
      </pc:sldChg>
      <pc:sldChg chg="modSp">
        <pc:chgData name="Connor Chadwick" userId="d37c1725125dcbfb" providerId="Windows Live" clId="Web-{B15FDED9-187D-4F00-87EC-9B0E61872CC6}" dt="2022-10-10T01:03:03.422" v="1582" actId="20577"/>
        <pc:sldMkLst>
          <pc:docMk/>
          <pc:sldMk cId="1306263493" sldId="286"/>
        </pc:sldMkLst>
        <pc:spChg chg="mod">
          <ac:chgData name="Connor Chadwick" userId="d37c1725125dcbfb" providerId="Windows Live" clId="Web-{B15FDED9-187D-4F00-87EC-9B0E61872CC6}" dt="2022-10-10T01:03:03.422" v="1582" actId="20577"/>
          <ac:spMkLst>
            <pc:docMk/>
            <pc:sldMk cId="1306263493" sldId="286"/>
            <ac:spMk id="13" creationId="{00000000-0000-0000-0000-000000000000}"/>
          </ac:spMkLst>
        </pc:spChg>
      </pc:sldChg>
      <pc:sldChg chg="addSp delSp modSp add replId">
        <pc:chgData name="Connor Chadwick" userId="d37c1725125dcbfb" providerId="Windows Live" clId="Web-{B15FDED9-187D-4F00-87EC-9B0E61872CC6}" dt="2022-10-10T01:13:41.757" v="1631" actId="20577"/>
        <pc:sldMkLst>
          <pc:docMk/>
          <pc:sldMk cId="371008978" sldId="287"/>
        </pc:sldMkLst>
        <pc:spChg chg="mod">
          <ac:chgData name="Connor Chadwick" userId="d37c1725125dcbfb" providerId="Windows Live" clId="Web-{B15FDED9-187D-4F00-87EC-9B0E61872CC6}" dt="2022-10-10T01:13:41.757" v="1631" actId="20577"/>
          <ac:spMkLst>
            <pc:docMk/>
            <pc:sldMk cId="371008978" sldId="287"/>
            <ac:spMk id="13" creationId="{00000000-0000-0000-0000-000000000000}"/>
          </ac:spMkLst>
        </pc:spChg>
        <pc:picChg chg="add mod">
          <ac:chgData name="Connor Chadwick" userId="d37c1725125dcbfb" providerId="Windows Live" clId="Web-{B15FDED9-187D-4F00-87EC-9B0E61872CC6}" dt="2022-10-10T00:13:52.192" v="1095" actId="1076"/>
          <ac:picMkLst>
            <pc:docMk/>
            <pc:sldMk cId="371008978" sldId="287"/>
            <ac:picMk id="2" creationId="{7EDC4FD8-3B63-8124-7CC7-888D86758BC3}"/>
          </ac:picMkLst>
        </pc:picChg>
        <pc:picChg chg="del">
          <ac:chgData name="Connor Chadwick" userId="d37c1725125dcbfb" providerId="Windows Live" clId="Web-{B15FDED9-187D-4F00-87EC-9B0E61872CC6}" dt="2022-10-10T00:13:34.442" v="1089"/>
          <ac:picMkLst>
            <pc:docMk/>
            <pc:sldMk cId="371008978" sldId="287"/>
            <ac:picMk id="4" creationId="{80E7D679-971A-495F-E3DA-9E316A32262C}"/>
          </ac:picMkLst>
        </pc:picChg>
      </pc:sldChg>
      <pc:sldChg chg="addSp delSp modSp add replId">
        <pc:chgData name="Connor Chadwick" userId="d37c1725125dcbfb" providerId="Windows Live" clId="Web-{B15FDED9-187D-4F00-87EC-9B0E61872CC6}" dt="2022-10-10T01:58:57.450" v="1690" actId="1076"/>
        <pc:sldMkLst>
          <pc:docMk/>
          <pc:sldMk cId="2363039973" sldId="288"/>
        </pc:sldMkLst>
        <pc:spChg chg="mod">
          <ac:chgData name="Connor Chadwick" userId="d37c1725125dcbfb" providerId="Windows Live" clId="Web-{B15FDED9-187D-4F00-87EC-9B0E61872CC6}" dt="2022-10-10T00:24:14.902" v="1358" actId="20577"/>
          <ac:spMkLst>
            <pc:docMk/>
            <pc:sldMk cId="2363039973" sldId="288"/>
            <ac:spMk id="8" creationId="{00000000-0000-0000-0000-000000000000}"/>
          </ac:spMkLst>
        </pc:spChg>
        <pc:spChg chg="del mod">
          <ac:chgData name="Connor Chadwick" userId="d37c1725125dcbfb" providerId="Windows Live" clId="Web-{B15FDED9-187D-4F00-87EC-9B0E61872CC6}" dt="2022-10-10T00:23:02.963" v="1336"/>
          <ac:spMkLst>
            <pc:docMk/>
            <pc:sldMk cId="2363039973" sldId="288"/>
            <ac:spMk id="13" creationId="{00000000-0000-0000-0000-000000000000}"/>
          </ac:spMkLst>
        </pc:spChg>
        <pc:picChg chg="add del mod">
          <ac:chgData name="Connor Chadwick" userId="d37c1725125dcbfb" providerId="Windows Live" clId="Web-{B15FDED9-187D-4F00-87EC-9B0E61872CC6}" dt="2022-10-10T00:24:18.605" v="1360"/>
          <ac:picMkLst>
            <pc:docMk/>
            <pc:sldMk cId="2363039973" sldId="288"/>
            <ac:picMk id="2" creationId="{70773323-F20C-8F65-6E38-01EBD4321848}"/>
          </ac:picMkLst>
        </pc:picChg>
        <pc:picChg chg="add del mod">
          <ac:chgData name="Connor Chadwick" userId="d37c1725125dcbfb" providerId="Windows Live" clId="Web-{B15FDED9-187D-4F00-87EC-9B0E61872CC6}" dt="2022-10-10T01:39:06.790" v="1672"/>
          <ac:picMkLst>
            <pc:docMk/>
            <pc:sldMk cId="2363039973" sldId="288"/>
            <ac:picMk id="3" creationId="{15760127-18A9-4B62-F828-276BB400554D}"/>
          </ac:picMkLst>
        </pc:picChg>
        <pc:picChg chg="add mod">
          <ac:chgData name="Connor Chadwick" userId="d37c1725125dcbfb" providerId="Windows Live" clId="Web-{B15FDED9-187D-4F00-87EC-9B0E61872CC6}" dt="2022-10-10T01:58:57.450" v="1690" actId="1076"/>
          <ac:picMkLst>
            <pc:docMk/>
            <pc:sldMk cId="2363039973" sldId="288"/>
            <ac:picMk id="4" creationId="{1420844D-7A7C-6A03-B97C-3EFD4131B861}"/>
          </ac:picMkLst>
        </pc:picChg>
      </pc:sldChg>
      <pc:sldChg chg="addSp delSp modSp add replId">
        <pc:chgData name="Connor Chadwick" userId="d37c1725125dcbfb" providerId="Windows Live" clId="Web-{B15FDED9-187D-4F00-87EC-9B0E61872CC6}" dt="2022-10-10T02:02:05.736" v="1698" actId="1076"/>
        <pc:sldMkLst>
          <pc:docMk/>
          <pc:sldMk cId="2704626126" sldId="289"/>
        </pc:sldMkLst>
        <pc:spChg chg="mod">
          <ac:chgData name="Connor Chadwick" userId="d37c1725125dcbfb" providerId="Windows Live" clId="Web-{B15FDED9-187D-4F00-87EC-9B0E61872CC6}" dt="2022-10-10T00:30:38.432" v="1381" actId="20577"/>
          <ac:spMkLst>
            <pc:docMk/>
            <pc:sldMk cId="2704626126" sldId="289"/>
            <ac:spMk id="8" creationId="{00000000-0000-0000-0000-000000000000}"/>
          </ac:spMkLst>
        </pc:spChg>
        <pc:picChg chg="add del mod">
          <ac:chgData name="Connor Chadwick" userId="d37c1725125dcbfb" providerId="Windows Live" clId="Web-{B15FDED9-187D-4F00-87EC-9B0E61872CC6}" dt="2022-10-10T01:39:06.571" v="1670"/>
          <ac:picMkLst>
            <pc:docMk/>
            <pc:sldMk cId="2704626126" sldId="289"/>
            <ac:picMk id="2" creationId="{533B01CC-347F-CCF1-0538-0FACA186BFA7}"/>
          </ac:picMkLst>
        </pc:picChg>
        <pc:picChg chg="del">
          <ac:chgData name="Connor Chadwick" userId="d37c1725125dcbfb" providerId="Windows Live" clId="Web-{B15FDED9-187D-4F00-87EC-9B0E61872CC6}" dt="2022-10-10T00:25:49.378" v="1368"/>
          <ac:picMkLst>
            <pc:docMk/>
            <pc:sldMk cId="2704626126" sldId="289"/>
            <ac:picMk id="3" creationId="{15760127-18A9-4B62-F828-276BB400554D}"/>
          </ac:picMkLst>
        </pc:picChg>
        <pc:picChg chg="add del mod">
          <ac:chgData name="Connor Chadwick" userId="d37c1725125dcbfb" providerId="Windows Live" clId="Web-{B15FDED9-187D-4F00-87EC-9B0E61872CC6}" dt="2022-10-10T01:39:06.743" v="1671"/>
          <ac:picMkLst>
            <pc:docMk/>
            <pc:sldMk cId="2704626126" sldId="289"/>
            <ac:picMk id="4" creationId="{EE8FBDFE-9C4B-E69D-9538-83F2227FBD5D}"/>
          </ac:picMkLst>
        </pc:picChg>
        <pc:picChg chg="add mod">
          <ac:chgData name="Connor Chadwick" userId="d37c1725125dcbfb" providerId="Windows Live" clId="Web-{B15FDED9-187D-4F00-87EC-9B0E61872CC6}" dt="2022-10-10T02:02:05.736" v="1698" actId="1076"/>
          <ac:picMkLst>
            <pc:docMk/>
            <pc:sldMk cId="2704626126" sldId="289"/>
            <ac:picMk id="5" creationId="{D88AD280-E5F5-70CF-4C6E-78CFCEB08ABD}"/>
          </ac:picMkLst>
        </pc:picChg>
        <pc:picChg chg="add mod">
          <ac:chgData name="Connor Chadwick" userId="d37c1725125dcbfb" providerId="Windows Live" clId="Web-{B15FDED9-187D-4F00-87EC-9B0E61872CC6}" dt="2022-10-10T02:02:00.002" v="1697" actId="1076"/>
          <ac:picMkLst>
            <pc:docMk/>
            <pc:sldMk cId="2704626126" sldId="289"/>
            <ac:picMk id="6" creationId="{FD9EF37D-1628-1F5D-1C79-FD5713487674}"/>
          </ac:picMkLst>
        </pc:picChg>
      </pc:sldChg>
      <pc:sldChg chg="addSp delSp modSp add del replId">
        <pc:chgData name="Connor Chadwick" userId="d37c1725125dcbfb" providerId="Windows Live" clId="Web-{B15FDED9-187D-4F00-87EC-9B0E61872CC6}" dt="2022-10-10T01:14:26.774" v="1632"/>
        <pc:sldMkLst>
          <pc:docMk/>
          <pc:sldMk cId="3524463651" sldId="290"/>
        </pc:sldMkLst>
        <pc:spChg chg="mod">
          <ac:chgData name="Connor Chadwick" userId="d37c1725125dcbfb" providerId="Windows Live" clId="Web-{B15FDED9-187D-4F00-87EC-9B0E61872CC6}" dt="2022-10-10T00:40:58.777" v="1409" actId="20577"/>
          <ac:spMkLst>
            <pc:docMk/>
            <pc:sldMk cId="3524463651" sldId="290"/>
            <ac:spMk id="8" creationId="{00000000-0000-0000-0000-000000000000}"/>
          </ac:spMkLst>
        </pc:spChg>
        <pc:picChg chg="del">
          <ac:chgData name="Connor Chadwick" userId="d37c1725125dcbfb" providerId="Windows Live" clId="Web-{B15FDED9-187D-4F00-87EC-9B0E61872CC6}" dt="2022-10-10T00:40:48.714" v="1395"/>
          <ac:picMkLst>
            <pc:docMk/>
            <pc:sldMk cId="3524463651" sldId="290"/>
            <ac:picMk id="2" creationId="{533B01CC-347F-CCF1-0538-0FACA186BFA7}"/>
          </ac:picMkLst>
        </pc:picChg>
        <pc:picChg chg="add mod">
          <ac:chgData name="Connor Chadwick" userId="d37c1725125dcbfb" providerId="Windows Live" clId="Web-{B15FDED9-187D-4F00-87EC-9B0E61872CC6}" dt="2022-10-10T00:42:47.999" v="1430" actId="14100"/>
          <ac:picMkLst>
            <pc:docMk/>
            <pc:sldMk cId="3524463651" sldId="290"/>
            <ac:picMk id="3" creationId="{91B6D84C-6391-C018-7499-8C358C4501AF}"/>
          </ac:picMkLst>
        </pc:picChg>
        <pc:picChg chg="del">
          <ac:chgData name="Connor Chadwick" userId="d37c1725125dcbfb" providerId="Windows Live" clId="Web-{B15FDED9-187D-4F00-87EC-9B0E61872CC6}" dt="2022-10-10T00:40:50.621" v="1396"/>
          <ac:picMkLst>
            <pc:docMk/>
            <pc:sldMk cId="3524463651" sldId="290"/>
            <ac:picMk id="4" creationId="{EE8FBDFE-9C4B-E69D-9538-83F2227FBD5D}"/>
          </ac:picMkLst>
        </pc:picChg>
        <pc:picChg chg="add mod">
          <ac:chgData name="Connor Chadwick" userId="d37c1725125dcbfb" providerId="Windows Live" clId="Web-{B15FDED9-187D-4F00-87EC-9B0E61872CC6}" dt="2022-10-10T00:42:50.811" v="1431" actId="14100"/>
          <ac:picMkLst>
            <pc:docMk/>
            <pc:sldMk cId="3524463651" sldId="290"/>
            <ac:picMk id="5" creationId="{84666D91-A02D-2E79-CB71-259DABFD4EBD}"/>
          </ac:picMkLst>
        </pc:picChg>
      </pc:sldChg>
      <pc:sldChg chg="addSp delSp modSp add replId">
        <pc:chgData name="Connor Chadwick" userId="d37c1725125dcbfb" providerId="Windows Live" clId="Web-{B15FDED9-187D-4F00-87EC-9B0E61872CC6}" dt="2022-10-10T02:05:23.413" v="1726" actId="1076"/>
        <pc:sldMkLst>
          <pc:docMk/>
          <pc:sldMk cId="457781731" sldId="292"/>
        </pc:sldMkLst>
        <pc:spChg chg="mod">
          <ac:chgData name="Connor Chadwick" userId="d37c1725125dcbfb" providerId="Windows Live" clId="Web-{B15FDED9-187D-4F00-87EC-9B0E61872CC6}" dt="2022-10-10T00:56:46.365" v="1515" actId="20577"/>
          <ac:spMkLst>
            <pc:docMk/>
            <pc:sldMk cId="457781731" sldId="292"/>
            <ac:spMk id="8" creationId="{00000000-0000-0000-0000-000000000000}"/>
          </ac:spMkLst>
        </pc:spChg>
        <pc:picChg chg="add del mod">
          <ac:chgData name="Connor Chadwick" userId="d37c1725125dcbfb" providerId="Windows Live" clId="Web-{B15FDED9-187D-4F00-87EC-9B0E61872CC6}" dt="2022-10-10T00:56:48.974" v="1516"/>
          <ac:picMkLst>
            <pc:docMk/>
            <pc:sldMk cId="457781731" sldId="292"/>
            <ac:picMk id="2" creationId="{2354D2CA-7479-BF28-9856-B346BC1E90ED}"/>
          </ac:picMkLst>
        </pc:picChg>
        <pc:picChg chg="del mod ord">
          <ac:chgData name="Connor Chadwick" userId="d37c1725125dcbfb" providerId="Windows Live" clId="Web-{B15FDED9-187D-4F00-87EC-9B0E61872CC6}" dt="2022-10-10T00:56:50.318" v="1517"/>
          <ac:picMkLst>
            <pc:docMk/>
            <pc:sldMk cId="457781731" sldId="292"/>
            <ac:picMk id="3" creationId="{91B6D84C-6391-C018-7499-8C358C4501AF}"/>
          </ac:picMkLst>
        </pc:picChg>
        <pc:picChg chg="add del mod ord">
          <ac:chgData name="Connor Chadwick" userId="d37c1725125dcbfb" providerId="Windows Live" clId="Web-{B15FDED9-187D-4F00-87EC-9B0E61872CC6}" dt="2022-10-10T01:39:06.821" v="1673"/>
          <ac:picMkLst>
            <pc:docMk/>
            <pc:sldMk cId="457781731" sldId="292"/>
            <ac:picMk id="4" creationId="{628A3731-6F72-36ED-8768-DCF0C0257887}"/>
          </ac:picMkLst>
        </pc:picChg>
        <pc:picChg chg="del mod">
          <ac:chgData name="Connor Chadwick" userId="d37c1725125dcbfb" providerId="Windows Live" clId="Web-{B15FDED9-187D-4F00-87EC-9B0E61872CC6}" dt="2022-10-10T01:39:06.837" v="1674"/>
          <ac:picMkLst>
            <pc:docMk/>
            <pc:sldMk cId="457781731" sldId="292"/>
            <ac:picMk id="5" creationId="{84666D91-A02D-2E79-CB71-259DABFD4EBD}"/>
          </ac:picMkLst>
        </pc:picChg>
        <pc:picChg chg="add mod">
          <ac:chgData name="Connor Chadwick" userId="d37c1725125dcbfb" providerId="Windows Live" clId="Web-{B15FDED9-187D-4F00-87EC-9B0E61872CC6}" dt="2022-10-10T02:05:23.413" v="1726" actId="1076"/>
          <ac:picMkLst>
            <pc:docMk/>
            <pc:sldMk cId="457781731" sldId="292"/>
            <ac:picMk id="6" creationId="{CD4529AE-0801-E88C-61DB-EEE12C33E3D2}"/>
          </ac:picMkLst>
        </pc:picChg>
        <pc:picChg chg="add mod ord">
          <ac:chgData name="Connor Chadwick" userId="d37c1725125dcbfb" providerId="Windows Live" clId="Web-{B15FDED9-187D-4F00-87EC-9B0E61872CC6}" dt="2022-10-10T02:05:11.460" v="1723"/>
          <ac:picMkLst>
            <pc:docMk/>
            <pc:sldMk cId="457781731" sldId="292"/>
            <ac:picMk id="7" creationId="{771FF9CA-CE73-BFF5-9C13-C293EB154B83}"/>
          </ac:picMkLst>
        </pc:picChg>
      </pc:sldChg>
      <pc:sldChg chg="addSp delSp modSp add replId">
        <pc:chgData name="Connor Chadwick" userId="d37c1725125dcbfb" providerId="Windows Live" clId="Web-{B15FDED9-187D-4F00-87EC-9B0E61872CC6}" dt="2022-10-10T02:08:44.200" v="1737" actId="1076"/>
        <pc:sldMkLst>
          <pc:docMk/>
          <pc:sldMk cId="626231361" sldId="293"/>
        </pc:sldMkLst>
        <pc:spChg chg="mod">
          <ac:chgData name="Connor Chadwick" userId="d37c1725125dcbfb" providerId="Windows Live" clId="Web-{B15FDED9-187D-4F00-87EC-9B0E61872CC6}" dt="2022-10-10T00:44:34.689" v="1440" actId="20577"/>
          <ac:spMkLst>
            <pc:docMk/>
            <pc:sldMk cId="626231361" sldId="293"/>
            <ac:spMk id="8" creationId="{00000000-0000-0000-0000-000000000000}"/>
          </ac:spMkLst>
        </pc:spChg>
        <pc:picChg chg="add del mod modCrop">
          <ac:chgData name="Connor Chadwick" userId="d37c1725125dcbfb" providerId="Windows Live" clId="Web-{B15FDED9-187D-4F00-87EC-9B0E61872CC6}" dt="2022-10-10T01:39:08.493" v="1676"/>
          <ac:picMkLst>
            <pc:docMk/>
            <pc:sldMk cId="626231361" sldId="293"/>
            <ac:picMk id="2" creationId="{0E331669-86D1-ECA6-57D0-A62875FD9F9A}"/>
          </ac:picMkLst>
        </pc:picChg>
        <pc:picChg chg="del">
          <ac:chgData name="Connor Chadwick" userId="d37c1725125dcbfb" providerId="Windows Live" clId="Web-{B15FDED9-187D-4F00-87EC-9B0E61872CC6}" dt="2022-10-10T00:44:37.970" v="1442"/>
          <ac:picMkLst>
            <pc:docMk/>
            <pc:sldMk cId="626231361" sldId="293"/>
            <ac:picMk id="3" creationId="{91B6D84C-6391-C018-7499-8C358C4501AF}"/>
          </ac:picMkLst>
        </pc:picChg>
        <pc:picChg chg="add del mod ord">
          <ac:chgData name="Connor Chadwick" userId="d37c1725125dcbfb" providerId="Windows Live" clId="Web-{B15FDED9-187D-4F00-87EC-9B0E61872CC6}" dt="2022-10-10T01:39:07.978" v="1675"/>
          <ac:picMkLst>
            <pc:docMk/>
            <pc:sldMk cId="626231361" sldId="293"/>
            <ac:picMk id="4" creationId="{E4A33A41-7F64-A870-9AF6-FB4474509DA2}"/>
          </ac:picMkLst>
        </pc:picChg>
        <pc:picChg chg="del">
          <ac:chgData name="Connor Chadwick" userId="d37c1725125dcbfb" providerId="Windows Live" clId="Web-{B15FDED9-187D-4F00-87EC-9B0E61872CC6}" dt="2022-10-10T00:44:36.783" v="1441"/>
          <ac:picMkLst>
            <pc:docMk/>
            <pc:sldMk cId="626231361" sldId="293"/>
            <ac:picMk id="5" creationId="{84666D91-A02D-2E79-CB71-259DABFD4EBD}"/>
          </ac:picMkLst>
        </pc:picChg>
        <pc:picChg chg="add mod">
          <ac:chgData name="Connor Chadwick" userId="d37c1725125dcbfb" providerId="Windows Live" clId="Web-{B15FDED9-187D-4F00-87EC-9B0E61872CC6}" dt="2022-10-10T02:07:13.666" v="1730" actId="14100"/>
          <ac:picMkLst>
            <pc:docMk/>
            <pc:sldMk cId="626231361" sldId="293"/>
            <ac:picMk id="6" creationId="{D8DE12F6-2F22-DC32-1066-DEE1BC796956}"/>
          </ac:picMkLst>
        </pc:picChg>
        <pc:picChg chg="add mod">
          <ac:chgData name="Connor Chadwick" userId="d37c1725125dcbfb" providerId="Windows Live" clId="Web-{B15FDED9-187D-4F00-87EC-9B0E61872CC6}" dt="2022-10-10T02:08:44.200" v="1737" actId="1076"/>
          <ac:picMkLst>
            <pc:docMk/>
            <pc:sldMk cId="626231361" sldId="293"/>
            <ac:picMk id="7" creationId="{6696BD22-B197-9D8F-A0EA-14F936C38D36}"/>
          </ac:picMkLst>
        </pc:picChg>
      </pc:sldChg>
      <pc:sldChg chg="addSp delSp modSp add replId">
        <pc:chgData name="Connor Chadwick" userId="d37c1725125dcbfb" providerId="Windows Live" clId="Web-{B15FDED9-187D-4F00-87EC-9B0E61872CC6}" dt="2022-10-10T02:11:15.267" v="1746" actId="14100"/>
        <pc:sldMkLst>
          <pc:docMk/>
          <pc:sldMk cId="916528368" sldId="294"/>
        </pc:sldMkLst>
        <pc:spChg chg="mod">
          <ac:chgData name="Connor Chadwick" userId="d37c1725125dcbfb" providerId="Windows Live" clId="Web-{B15FDED9-187D-4F00-87EC-9B0E61872CC6}" dt="2022-10-10T01:00:12.402" v="1560" actId="20577"/>
          <ac:spMkLst>
            <pc:docMk/>
            <pc:sldMk cId="916528368" sldId="294"/>
            <ac:spMk id="8" creationId="{00000000-0000-0000-0000-000000000000}"/>
          </ac:spMkLst>
        </pc:spChg>
        <pc:picChg chg="del mod modCrop">
          <ac:chgData name="Connor Chadwick" userId="d37c1725125dcbfb" providerId="Windows Live" clId="Web-{B15FDED9-187D-4F00-87EC-9B0E61872CC6}" dt="2022-10-10T01:39:10.618" v="1677"/>
          <ac:picMkLst>
            <pc:docMk/>
            <pc:sldMk cId="916528368" sldId="294"/>
            <ac:picMk id="2" creationId="{0E331669-86D1-ECA6-57D0-A62875FD9F9A}"/>
          </ac:picMkLst>
        </pc:picChg>
        <pc:picChg chg="add del mod ord">
          <ac:chgData name="Connor Chadwick" userId="d37c1725125dcbfb" providerId="Windows Live" clId="Web-{B15FDED9-187D-4F00-87EC-9B0E61872CC6}" dt="2022-10-10T01:39:11.446" v="1678"/>
          <ac:picMkLst>
            <pc:docMk/>
            <pc:sldMk cId="916528368" sldId="294"/>
            <ac:picMk id="3" creationId="{28BE45BA-D7BE-9C4D-F4B5-BFC93BC14D79}"/>
          </ac:picMkLst>
        </pc:picChg>
        <pc:picChg chg="del">
          <ac:chgData name="Connor Chadwick" userId="d37c1725125dcbfb" providerId="Windows Live" clId="Web-{B15FDED9-187D-4F00-87EC-9B0E61872CC6}" dt="2022-10-10T00:48:01.570" v="1474"/>
          <ac:picMkLst>
            <pc:docMk/>
            <pc:sldMk cId="916528368" sldId="294"/>
            <ac:picMk id="4" creationId="{E4A33A41-7F64-A870-9AF6-FB4474509DA2}"/>
          </ac:picMkLst>
        </pc:picChg>
        <pc:picChg chg="add mod">
          <ac:chgData name="Connor Chadwick" userId="d37c1725125dcbfb" providerId="Windows Live" clId="Web-{B15FDED9-187D-4F00-87EC-9B0E61872CC6}" dt="2022-10-10T02:10:31.062" v="1742" actId="14100"/>
          <ac:picMkLst>
            <pc:docMk/>
            <pc:sldMk cId="916528368" sldId="294"/>
            <ac:picMk id="5" creationId="{BAECAB96-CB84-CD33-609E-EB9A98091854}"/>
          </ac:picMkLst>
        </pc:picChg>
        <pc:picChg chg="add mod">
          <ac:chgData name="Connor Chadwick" userId="d37c1725125dcbfb" providerId="Windows Live" clId="Web-{B15FDED9-187D-4F00-87EC-9B0E61872CC6}" dt="2022-10-10T02:11:15.267" v="1746" actId="14100"/>
          <ac:picMkLst>
            <pc:docMk/>
            <pc:sldMk cId="916528368" sldId="294"/>
            <ac:picMk id="6" creationId="{31E84DF5-0415-E983-BC89-EF8DB567E1CA}"/>
          </ac:picMkLst>
        </pc:picChg>
      </pc:sldChg>
      <pc:sldChg chg="addSp delSp modSp add replId">
        <pc:chgData name="Connor Chadwick" userId="d37c1725125dcbfb" providerId="Windows Live" clId="Web-{B15FDED9-187D-4F00-87EC-9B0E61872CC6}" dt="2022-10-10T02:13:00.832" v="1755" actId="14100"/>
        <pc:sldMkLst>
          <pc:docMk/>
          <pc:sldMk cId="1987391645" sldId="296"/>
        </pc:sldMkLst>
        <pc:spChg chg="mod">
          <ac:chgData name="Connor Chadwick" userId="d37c1725125dcbfb" providerId="Windows Live" clId="Web-{B15FDED9-187D-4F00-87EC-9B0E61872CC6}" dt="2022-10-10T00:59:05.525" v="1540" actId="20577"/>
          <ac:spMkLst>
            <pc:docMk/>
            <pc:sldMk cId="1987391645" sldId="296"/>
            <ac:spMk id="8" creationId="{00000000-0000-0000-0000-000000000000}"/>
          </ac:spMkLst>
        </pc:spChg>
        <pc:picChg chg="del">
          <ac:chgData name="Connor Chadwick" userId="d37c1725125dcbfb" providerId="Windows Live" clId="Web-{B15FDED9-187D-4F00-87EC-9B0E61872CC6}" dt="2022-10-10T00:59:08.978" v="1542"/>
          <ac:picMkLst>
            <pc:docMk/>
            <pc:sldMk cId="1987391645" sldId="296"/>
            <ac:picMk id="2" creationId="{0E331669-86D1-ECA6-57D0-A62875FD9F9A}"/>
          </ac:picMkLst>
        </pc:picChg>
        <pc:picChg chg="del">
          <ac:chgData name="Connor Chadwick" userId="d37c1725125dcbfb" providerId="Windows Live" clId="Web-{B15FDED9-187D-4F00-87EC-9B0E61872CC6}" dt="2022-10-10T00:59:07.728" v="1541"/>
          <ac:picMkLst>
            <pc:docMk/>
            <pc:sldMk cId="1987391645" sldId="296"/>
            <ac:picMk id="3" creationId="{28BE45BA-D7BE-9C4D-F4B5-BFC93BC14D79}"/>
          </ac:picMkLst>
        </pc:picChg>
        <pc:picChg chg="add del mod">
          <ac:chgData name="Connor Chadwick" userId="d37c1725125dcbfb" providerId="Windows Live" clId="Web-{B15FDED9-187D-4F00-87EC-9B0E61872CC6}" dt="2022-10-10T01:39:14.400" v="1679"/>
          <ac:picMkLst>
            <pc:docMk/>
            <pc:sldMk cId="1987391645" sldId="296"/>
            <ac:picMk id="4" creationId="{1EE0368C-7DBA-B40F-287A-2E2BE08D341C}"/>
          </ac:picMkLst>
        </pc:picChg>
        <pc:picChg chg="add del mod">
          <ac:chgData name="Connor Chadwick" userId="d37c1725125dcbfb" providerId="Windows Live" clId="Web-{B15FDED9-187D-4F00-87EC-9B0E61872CC6}" dt="2022-10-10T01:39:15.634" v="1680"/>
          <ac:picMkLst>
            <pc:docMk/>
            <pc:sldMk cId="1987391645" sldId="296"/>
            <ac:picMk id="5" creationId="{9D5CA92A-AA1A-60FE-1A08-91FF972E10F3}"/>
          </ac:picMkLst>
        </pc:picChg>
        <pc:picChg chg="add mod">
          <ac:chgData name="Connor Chadwick" userId="d37c1725125dcbfb" providerId="Windows Live" clId="Web-{B15FDED9-187D-4F00-87EC-9B0E61872CC6}" dt="2022-10-10T02:13:00.832" v="1755" actId="14100"/>
          <ac:picMkLst>
            <pc:docMk/>
            <pc:sldMk cId="1987391645" sldId="296"/>
            <ac:picMk id="6" creationId="{93A20A2C-3283-6E20-660D-F71EEEE0D707}"/>
          </ac:picMkLst>
        </pc:picChg>
        <pc:picChg chg="add mod">
          <ac:chgData name="Connor Chadwick" userId="d37c1725125dcbfb" providerId="Windows Live" clId="Web-{B15FDED9-187D-4F00-87EC-9B0E61872CC6}" dt="2022-10-10T02:12:53.910" v="1753" actId="1076"/>
          <ac:picMkLst>
            <pc:docMk/>
            <pc:sldMk cId="1987391645" sldId="296"/>
            <ac:picMk id="7" creationId="{3763C21C-43DD-17F9-1616-6DDC3337640A}"/>
          </ac:picMkLst>
        </pc:picChg>
      </pc:sldChg>
      <pc:sldChg chg="addSp delSp modSp add replId">
        <pc:chgData name="Connor Chadwick" userId="d37c1725125dcbfb" providerId="Windows Live" clId="Web-{B15FDED9-187D-4F00-87EC-9B0E61872CC6}" dt="2022-10-10T02:17:21.042" v="1769" actId="14100"/>
        <pc:sldMkLst>
          <pc:docMk/>
          <pc:sldMk cId="410947278" sldId="297"/>
        </pc:sldMkLst>
        <pc:spChg chg="mod">
          <ac:chgData name="Connor Chadwick" userId="d37c1725125dcbfb" providerId="Windows Live" clId="Web-{B15FDED9-187D-4F00-87EC-9B0E61872CC6}" dt="2022-10-10T01:16:17.542" v="1657" actId="20577"/>
          <ac:spMkLst>
            <pc:docMk/>
            <pc:sldMk cId="410947278" sldId="297"/>
            <ac:spMk id="8" creationId="{00000000-0000-0000-0000-000000000000}"/>
          </ac:spMkLst>
        </pc:spChg>
        <pc:picChg chg="add del mod">
          <ac:chgData name="Connor Chadwick" userId="d37c1725125dcbfb" providerId="Windows Live" clId="Web-{B15FDED9-187D-4F00-87EC-9B0E61872CC6}" dt="2022-10-10T01:39:18.915" v="1682"/>
          <ac:picMkLst>
            <pc:docMk/>
            <pc:sldMk cId="410947278" sldId="297"/>
            <ac:picMk id="2" creationId="{DBCA4177-03BA-11AE-8633-43B01F4CF802}"/>
          </ac:picMkLst>
        </pc:picChg>
        <pc:picChg chg="add del mod">
          <ac:chgData name="Connor Chadwick" userId="d37c1725125dcbfb" providerId="Windows Live" clId="Web-{B15FDED9-187D-4F00-87EC-9B0E61872CC6}" dt="2022-10-10T01:39:18.150" v="1681"/>
          <ac:picMkLst>
            <pc:docMk/>
            <pc:sldMk cId="410947278" sldId="297"/>
            <ac:picMk id="3" creationId="{7D3B6C82-97A1-D8BD-BB4A-1A88FE1B9B5C}"/>
          </ac:picMkLst>
        </pc:picChg>
        <pc:picChg chg="del">
          <ac:chgData name="Connor Chadwick" userId="d37c1725125dcbfb" providerId="Windows Live" clId="Web-{B15FDED9-187D-4F00-87EC-9B0E61872CC6}" dt="2022-10-10T01:04:01.126" v="1584"/>
          <ac:picMkLst>
            <pc:docMk/>
            <pc:sldMk cId="410947278" sldId="297"/>
            <ac:picMk id="4" creationId="{1EE0368C-7DBA-B40F-287A-2E2BE08D341C}"/>
          </ac:picMkLst>
        </pc:picChg>
        <pc:picChg chg="del mod">
          <ac:chgData name="Connor Chadwick" userId="d37c1725125dcbfb" providerId="Windows Live" clId="Web-{B15FDED9-187D-4F00-87EC-9B0E61872CC6}" dt="2022-10-10T01:04:03.111" v="1586"/>
          <ac:picMkLst>
            <pc:docMk/>
            <pc:sldMk cId="410947278" sldId="297"/>
            <ac:picMk id="5" creationId="{9D5CA92A-AA1A-60FE-1A08-91FF972E10F3}"/>
          </ac:picMkLst>
        </pc:picChg>
        <pc:picChg chg="add mod">
          <ac:chgData name="Connor Chadwick" userId="d37c1725125dcbfb" providerId="Windows Live" clId="Web-{B15FDED9-187D-4F00-87EC-9B0E61872CC6}" dt="2022-10-10T02:17:21.042" v="1769" actId="14100"/>
          <ac:picMkLst>
            <pc:docMk/>
            <pc:sldMk cId="410947278" sldId="297"/>
            <ac:picMk id="6" creationId="{605ABB7D-E926-53E2-375E-CCF563071D64}"/>
          </ac:picMkLst>
        </pc:picChg>
        <pc:picChg chg="add mod">
          <ac:chgData name="Connor Chadwick" userId="d37c1725125dcbfb" providerId="Windows Live" clId="Web-{B15FDED9-187D-4F00-87EC-9B0E61872CC6}" dt="2022-10-10T02:16:47.275" v="1767" actId="1076"/>
          <ac:picMkLst>
            <pc:docMk/>
            <pc:sldMk cId="410947278" sldId="297"/>
            <ac:picMk id="7" creationId="{C8D76498-E808-B806-D7E8-2351DC064B71}"/>
          </ac:picMkLst>
        </pc:picChg>
      </pc:sldChg>
      <pc:sldChg chg="addSp delSp modSp add replId">
        <pc:chgData name="Connor Chadwick" userId="d37c1725125dcbfb" providerId="Windows Live" clId="Web-{B15FDED9-187D-4F00-87EC-9B0E61872CC6}" dt="2022-10-10T02:23:27.775" v="1780" actId="1076"/>
        <pc:sldMkLst>
          <pc:docMk/>
          <pc:sldMk cId="1019649338" sldId="300"/>
        </pc:sldMkLst>
        <pc:spChg chg="mod">
          <ac:chgData name="Connor Chadwick" userId="d37c1725125dcbfb" providerId="Windows Live" clId="Web-{B15FDED9-187D-4F00-87EC-9B0E61872CC6}" dt="2022-10-10T01:17:13.638" v="1669" actId="20577"/>
          <ac:spMkLst>
            <pc:docMk/>
            <pc:sldMk cId="1019649338" sldId="300"/>
            <ac:spMk id="8" creationId="{00000000-0000-0000-0000-000000000000}"/>
          </ac:spMkLst>
        </pc:spChg>
        <pc:picChg chg="del">
          <ac:chgData name="Connor Chadwick" userId="d37c1725125dcbfb" providerId="Windows Live" clId="Web-{B15FDED9-187D-4F00-87EC-9B0E61872CC6}" dt="2022-10-10T01:16:26.699" v="1659"/>
          <ac:picMkLst>
            <pc:docMk/>
            <pc:sldMk cId="1019649338" sldId="300"/>
            <ac:picMk id="2" creationId="{DBCA4177-03BA-11AE-8633-43B01F4CF802}"/>
          </ac:picMkLst>
        </pc:picChg>
        <pc:picChg chg="del">
          <ac:chgData name="Connor Chadwick" userId="d37c1725125dcbfb" providerId="Windows Live" clId="Web-{B15FDED9-187D-4F00-87EC-9B0E61872CC6}" dt="2022-10-10T01:16:25.199" v="1658"/>
          <ac:picMkLst>
            <pc:docMk/>
            <pc:sldMk cId="1019649338" sldId="300"/>
            <ac:picMk id="3" creationId="{7D3B6C82-97A1-D8BD-BB4A-1A88FE1B9B5C}"/>
          </ac:picMkLst>
        </pc:picChg>
        <pc:picChg chg="add mod">
          <ac:chgData name="Connor Chadwick" userId="d37c1725125dcbfb" providerId="Windows Live" clId="Web-{B15FDED9-187D-4F00-87EC-9B0E61872CC6}" dt="2022-10-10T02:23:27.775" v="1780" actId="1076"/>
          <ac:picMkLst>
            <pc:docMk/>
            <pc:sldMk cId="1019649338" sldId="300"/>
            <ac:picMk id="4" creationId="{265E160E-D9B5-C519-C884-619225C1BFED}"/>
          </ac:picMkLst>
        </pc:picChg>
        <pc:picChg chg="add mod">
          <ac:chgData name="Connor Chadwick" userId="d37c1725125dcbfb" providerId="Windows Live" clId="Web-{B15FDED9-187D-4F00-87EC-9B0E61872CC6}" dt="2022-10-10T02:23:05.322" v="1779" actId="1076"/>
          <ac:picMkLst>
            <pc:docMk/>
            <pc:sldMk cId="1019649338" sldId="300"/>
            <ac:picMk id="5" creationId="{0A03C54C-B1B1-44AC-3E4B-F4083D98397B}"/>
          </ac:picMkLst>
        </pc:picChg>
      </pc:sldChg>
      <pc:sldChg chg="addSp delSp modSp add replId">
        <pc:chgData name="Connor Chadwick" userId="d37c1725125dcbfb" providerId="Windows Live" clId="Web-{B15FDED9-187D-4F00-87EC-9B0E61872CC6}" dt="2022-10-10T03:21:35.224" v="1833"/>
        <pc:sldMkLst>
          <pc:docMk/>
          <pc:sldMk cId="1067075401" sldId="301"/>
        </pc:sldMkLst>
        <pc:spChg chg="mod">
          <ac:chgData name="Connor Chadwick" userId="d37c1725125dcbfb" providerId="Windows Live" clId="Web-{B15FDED9-187D-4F00-87EC-9B0E61872CC6}" dt="2022-10-10T03:20:58.317" v="1824" actId="20577"/>
          <ac:spMkLst>
            <pc:docMk/>
            <pc:sldMk cId="1067075401" sldId="301"/>
            <ac:spMk id="8" creationId="{00000000-0000-0000-0000-000000000000}"/>
          </ac:spMkLst>
        </pc:spChg>
        <pc:picChg chg="add mod">
          <ac:chgData name="Connor Chadwick" userId="d37c1725125dcbfb" providerId="Windows Live" clId="Web-{B15FDED9-187D-4F00-87EC-9B0E61872CC6}" dt="2022-10-10T03:21:21.755" v="1830" actId="1076"/>
          <ac:picMkLst>
            <pc:docMk/>
            <pc:sldMk cId="1067075401" sldId="301"/>
            <ac:picMk id="2" creationId="{B58E505F-840E-4591-FC38-BB5849801AB4}"/>
          </ac:picMkLst>
        </pc:picChg>
        <pc:picChg chg="add mod">
          <ac:chgData name="Connor Chadwick" userId="d37c1725125dcbfb" providerId="Windows Live" clId="Web-{B15FDED9-187D-4F00-87EC-9B0E61872CC6}" dt="2022-10-10T03:21:26.490" v="1831" actId="1076"/>
          <ac:picMkLst>
            <pc:docMk/>
            <pc:sldMk cId="1067075401" sldId="301"/>
            <ac:picMk id="3" creationId="{79CE4C02-06AB-C603-D9AF-59A9005DA582}"/>
          </ac:picMkLst>
        </pc:picChg>
        <pc:picChg chg="del">
          <ac:chgData name="Connor Chadwick" userId="d37c1725125dcbfb" providerId="Windows Live" clId="Web-{B15FDED9-187D-4F00-87EC-9B0E61872CC6}" dt="2022-10-10T02:24:34.340" v="1782"/>
          <ac:picMkLst>
            <pc:docMk/>
            <pc:sldMk cId="1067075401" sldId="301"/>
            <ac:picMk id="4" creationId="{265E160E-D9B5-C519-C884-619225C1BFED}"/>
          </ac:picMkLst>
        </pc:picChg>
        <pc:picChg chg="del">
          <ac:chgData name="Connor Chadwick" userId="d37c1725125dcbfb" providerId="Windows Live" clId="Web-{B15FDED9-187D-4F00-87EC-9B0E61872CC6}" dt="2022-10-10T02:24:36.183" v="1783"/>
          <ac:picMkLst>
            <pc:docMk/>
            <pc:sldMk cId="1067075401" sldId="301"/>
            <ac:picMk id="5" creationId="{0A03C54C-B1B1-44AC-3E4B-F4083D98397B}"/>
          </ac:picMkLst>
        </pc:picChg>
        <pc:picChg chg="add del mod">
          <ac:chgData name="Connor Chadwick" userId="d37c1725125dcbfb" providerId="Windows Live" clId="Web-{B15FDED9-187D-4F00-87EC-9B0E61872CC6}" dt="2022-10-10T03:21:35.224" v="1833"/>
          <ac:picMkLst>
            <pc:docMk/>
            <pc:sldMk cId="1067075401" sldId="301"/>
            <ac:picMk id="5" creationId="{2776BFE7-2EE6-9D2C-2245-849AA51C7473}"/>
          </ac:picMkLst>
        </pc:picChg>
        <pc:picChg chg="add mod">
          <ac:chgData name="Connor Chadwick" userId="d37c1725125dcbfb" providerId="Windows Live" clId="Web-{B15FDED9-187D-4F00-87EC-9B0E61872CC6}" dt="2022-10-10T03:21:10.052" v="1827" actId="1076"/>
          <ac:picMkLst>
            <pc:docMk/>
            <pc:sldMk cId="1067075401" sldId="301"/>
            <ac:picMk id="6" creationId="{CA122F98-F307-42F4-40F7-42D67638892C}"/>
          </ac:picMkLst>
        </pc:picChg>
        <pc:picChg chg="add del mod">
          <ac:chgData name="Connor Chadwick" userId="d37c1725125dcbfb" providerId="Windows Live" clId="Web-{B15FDED9-187D-4F00-87EC-9B0E61872CC6}" dt="2022-10-10T03:20:55.551" v="1823"/>
          <ac:picMkLst>
            <pc:docMk/>
            <pc:sldMk cId="1067075401" sldId="301"/>
            <ac:picMk id="9" creationId="{D9F83E3C-703B-5B08-476B-2C6F8ADFF652}"/>
          </ac:picMkLst>
        </pc:picChg>
      </pc:sldChg>
    </pc:docChg>
  </pc:docChgLst>
  <pc:docChgLst>
    <pc:chgData name="Avanish Subbiah" userId="3e11c6ea9048470d" providerId="Windows Live" clId="Web-{47E21FC4-941C-4104-946A-46623BF73030}"/>
    <pc:docChg chg="addSld modSld">
      <pc:chgData name="Avanish Subbiah" userId="3e11c6ea9048470d" providerId="Windows Live" clId="Web-{47E21FC4-941C-4104-946A-46623BF73030}" dt="2022-10-10T01:14:24.637" v="126" actId="20577"/>
      <pc:docMkLst>
        <pc:docMk/>
      </pc:docMkLst>
      <pc:sldChg chg="addSp delSp modSp">
        <pc:chgData name="Avanish Subbiah" userId="3e11c6ea9048470d" providerId="Windows Live" clId="Web-{47E21FC4-941C-4104-946A-46623BF73030}" dt="2022-10-10T00:42:37.727" v="1"/>
        <pc:sldMkLst>
          <pc:docMk/>
          <pc:sldMk cId="580118554" sldId="271"/>
        </pc:sldMkLst>
        <pc:picChg chg="add del mod">
          <ac:chgData name="Avanish Subbiah" userId="3e11c6ea9048470d" providerId="Windows Live" clId="Web-{47E21FC4-941C-4104-946A-46623BF73030}" dt="2022-10-10T00:42:37.727" v="1"/>
          <ac:picMkLst>
            <pc:docMk/>
            <pc:sldMk cId="580118554" sldId="271"/>
            <ac:picMk id="2" creationId="{F04E82F9-731B-2FB7-E7B3-53ED02264D69}"/>
          </ac:picMkLst>
        </pc:picChg>
      </pc:sldChg>
      <pc:sldChg chg="modSp">
        <pc:chgData name="Avanish Subbiah" userId="3e11c6ea9048470d" providerId="Windows Live" clId="Web-{47E21FC4-941C-4104-946A-46623BF73030}" dt="2022-10-10T01:14:24.637" v="126" actId="20577"/>
        <pc:sldMkLst>
          <pc:docMk/>
          <pc:sldMk cId="4138588590" sldId="283"/>
        </pc:sldMkLst>
        <pc:spChg chg="mod">
          <ac:chgData name="Avanish Subbiah" userId="3e11c6ea9048470d" providerId="Windows Live" clId="Web-{47E21FC4-941C-4104-946A-46623BF73030}" dt="2022-10-10T01:14:24.637" v="126" actId="20577"/>
          <ac:spMkLst>
            <pc:docMk/>
            <pc:sldMk cId="4138588590" sldId="283"/>
            <ac:spMk id="13" creationId="{00000000-0000-0000-0000-000000000000}"/>
          </ac:spMkLst>
        </pc:spChg>
      </pc:sldChg>
      <pc:sldChg chg="addSp delSp modSp add replId">
        <pc:chgData name="Avanish Subbiah" userId="3e11c6ea9048470d" providerId="Windows Live" clId="Web-{47E21FC4-941C-4104-946A-46623BF73030}" dt="2022-10-10T00:47:30.549" v="42" actId="14100"/>
        <pc:sldMkLst>
          <pc:docMk/>
          <pc:sldMk cId="1076728581" sldId="291"/>
        </pc:sldMkLst>
        <pc:spChg chg="add del mod">
          <ac:chgData name="Avanish Subbiah" userId="3e11c6ea9048470d" providerId="Windows Live" clId="Web-{47E21FC4-941C-4104-946A-46623BF73030}" dt="2022-10-10T00:43:12.541" v="9"/>
          <ac:spMkLst>
            <pc:docMk/>
            <pc:sldMk cId="1076728581" sldId="291"/>
            <ac:spMk id="5" creationId="{F5EEEB10-9581-422D-D1C8-2848D6C194B1}"/>
          </ac:spMkLst>
        </pc:spChg>
        <pc:spChg chg="add mod">
          <ac:chgData name="Avanish Subbiah" userId="3e11c6ea9048470d" providerId="Windows Live" clId="Web-{47E21FC4-941C-4104-946A-46623BF73030}" dt="2022-10-10T00:47:30.549" v="42" actId="14100"/>
          <ac:spMkLst>
            <pc:docMk/>
            <pc:sldMk cId="1076728581" sldId="291"/>
            <ac:spMk id="6" creationId="{1932A262-28FB-4DA1-6935-F4C4B08C59B5}"/>
          </ac:spMkLst>
        </pc:spChg>
        <pc:spChg chg="mod">
          <ac:chgData name="Avanish Subbiah" userId="3e11c6ea9048470d" providerId="Windows Live" clId="Web-{47E21FC4-941C-4104-946A-46623BF73030}" dt="2022-10-10T00:46:07.141" v="33" actId="20577"/>
          <ac:spMkLst>
            <pc:docMk/>
            <pc:sldMk cId="1076728581" sldId="291"/>
            <ac:spMk id="8" creationId="{00000000-0000-0000-0000-000000000000}"/>
          </ac:spMkLst>
        </pc:spChg>
        <pc:spChg chg="del">
          <ac:chgData name="Avanish Subbiah" userId="3e11c6ea9048470d" providerId="Windows Live" clId="Web-{47E21FC4-941C-4104-946A-46623BF73030}" dt="2022-10-10T00:43:08.197" v="8"/>
          <ac:spMkLst>
            <pc:docMk/>
            <pc:sldMk cId="1076728581" sldId="291"/>
            <ac:spMk id="13" creationId="{00000000-0000-0000-0000-000000000000}"/>
          </ac:spMkLst>
        </pc:spChg>
        <pc:picChg chg="add mod">
          <ac:chgData name="Avanish Subbiah" userId="3e11c6ea9048470d" providerId="Windows Live" clId="Web-{47E21FC4-941C-4104-946A-46623BF73030}" dt="2022-10-10T00:44:17.464" v="14" actId="1076"/>
          <ac:picMkLst>
            <pc:docMk/>
            <pc:sldMk cId="1076728581" sldId="291"/>
            <ac:picMk id="2" creationId="{F1B77C45-4867-ED26-F01A-A4A07592B5FC}"/>
          </ac:picMkLst>
        </pc:picChg>
        <pc:picChg chg="add mod ord">
          <ac:chgData name="Avanish Subbiah" userId="3e11c6ea9048470d" providerId="Windows Live" clId="Web-{47E21FC4-941C-4104-946A-46623BF73030}" dt="2022-10-10T00:44:27.105" v="17" actId="1076"/>
          <ac:picMkLst>
            <pc:docMk/>
            <pc:sldMk cId="1076728581" sldId="291"/>
            <ac:picMk id="3" creationId="{13272EF9-3D74-6F67-8048-2EE30C887789}"/>
          </ac:picMkLst>
        </pc:picChg>
      </pc:sldChg>
      <pc:sldChg chg="addSp delSp modSp add replId">
        <pc:chgData name="Avanish Subbiah" userId="3e11c6ea9048470d" providerId="Windows Live" clId="Web-{47E21FC4-941C-4104-946A-46623BF73030}" dt="2022-10-10T00:52:39.604" v="61" actId="14100"/>
        <pc:sldMkLst>
          <pc:docMk/>
          <pc:sldMk cId="945767418" sldId="295"/>
        </pc:sldMkLst>
        <pc:spChg chg="mod">
          <ac:chgData name="Avanish Subbiah" userId="3e11c6ea9048470d" providerId="Windows Live" clId="Web-{47E21FC4-941C-4104-946A-46623BF73030}" dt="2022-10-10T00:52:39.604" v="61" actId="14100"/>
          <ac:spMkLst>
            <pc:docMk/>
            <pc:sldMk cId="945767418" sldId="295"/>
            <ac:spMk id="6" creationId="{1932A262-28FB-4DA1-6935-F4C4B08C59B5}"/>
          </ac:spMkLst>
        </pc:spChg>
        <pc:spChg chg="mod">
          <ac:chgData name="Avanish Subbiah" userId="3e11c6ea9048470d" providerId="Windows Live" clId="Web-{47E21FC4-941C-4104-946A-46623BF73030}" dt="2022-10-10T00:51:49.556" v="60" actId="20577"/>
          <ac:spMkLst>
            <pc:docMk/>
            <pc:sldMk cId="945767418" sldId="295"/>
            <ac:spMk id="8" creationId="{00000000-0000-0000-0000-000000000000}"/>
          </ac:spMkLst>
        </pc:spChg>
        <pc:picChg chg="del">
          <ac:chgData name="Avanish Subbiah" userId="3e11c6ea9048470d" providerId="Windows Live" clId="Web-{47E21FC4-941C-4104-946A-46623BF73030}" dt="2022-10-10T00:48:27.738" v="47"/>
          <ac:picMkLst>
            <pc:docMk/>
            <pc:sldMk cId="945767418" sldId="295"/>
            <ac:picMk id="2" creationId="{F1B77C45-4867-ED26-F01A-A4A07592B5FC}"/>
          </ac:picMkLst>
        </pc:picChg>
        <pc:picChg chg="add mod">
          <ac:chgData name="Avanish Subbiah" userId="3e11c6ea9048470d" providerId="Windows Live" clId="Web-{47E21FC4-941C-4104-946A-46623BF73030}" dt="2022-10-10T00:51:39.274" v="51" actId="1076"/>
          <ac:picMkLst>
            <pc:docMk/>
            <pc:sldMk cId="945767418" sldId="295"/>
            <ac:picMk id="4" creationId="{D5A2269E-8A3B-C7B0-0BB7-4A45FDDA374C}"/>
          </ac:picMkLst>
        </pc:picChg>
      </pc:sldChg>
      <pc:sldChg chg="addSp delSp modSp add replId">
        <pc:chgData name="Avanish Subbiah" userId="3e11c6ea9048470d" providerId="Windows Live" clId="Web-{47E21FC4-941C-4104-946A-46623BF73030}" dt="2022-10-10T01:08:13.487" v="77" actId="1076"/>
        <pc:sldMkLst>
          <pc:docMk/>
          <pc:sldMk cId="2239703164" sldId="298"/>
        </pc:sldMkLst>
        <pc:spChg chg="mod">
          <ac:chgData name="Avanish Subbiah" userId="3e11c6ea9048470d" providerId="Windows Live" clId="Web-{47E21FC4-941C-4104-946A-46623BF73030}" dt="2022-10-10T01:07:31.377" v="73" actId="14100"/>
          <ac:spMkLst>
            <pc:docMk/>
            <pc:sldMk cId="2239703164" sldId="298"/>
            <ac:spMk id="6" creationId="{1932A262-28FB-4DA1-6935-F4C4B08C59B5}"/>
          </ac:spMkLst>
        </pc:spChg>
        <pc:spChg chg="mod">
          <ac:chgData name="Avanish Subbiah" userId="3e11c6ea9048470d" providerId="Windows Live" clId="Web-{47E21FC4-941C-4104-946A-46623BF73030}" dt="2022-10-10T01:07:22.267" v="71" actId="20577"/>
          <ac:spMkLst>
            <pc:docMk/>
            <pc:sldMk cId="2239703164" sldId="298"/>
            <ac:spMk id="8" creationId="{00000000-0000-0000-0000-000000000000}"/>
          </ac:spMkLst>
        </pc:spChg>
        <pc:picChg chg="add mod">
          <ac:chgData name="Avanish Subbiah" userId="3e11c6ea9048470d" providerId="Windows Live" clId="Web-{47E21FC4-941C-4104-946A-46623BF73030}" dt="2022-10-10T01:08:13.487" v="77" actId="1076"/>
          <ac:picMkLst>
            <pc:docMk/>
            <pc:sldMk cId="2239703164" sldId="298"/>
            <ac:picMk id="2" creationId="{AB5F2A46-C40A-DE61-92E8-86A11C5F7796}"/>
          </ac:picMkLst>
        </pc:picChg>
        <pc:picChg chg="del">
          <ac:chgData name="Avanish Subbiah" userId="3e11c6ea9048470d" providerId="Windows Live" clId="Web-{47E21FC4-941C-4104-946A-46623BF73030}" dt="2022-10-10T01:07:14.642" v="63"/>
          <ac:picMkLst>
            <pc:docMk/>
            <pc:sldMk cId="2239703164" sldId="298"/>
            <ac:picMk id="4" creationId="{D5A2269E-8A3B-C7B0-0BB7-4A45FDDA374C}"/>
          </ac:picMkLst>
        </pc:picChg>
      </pc:sldChg>
      <pc:sldChg chg="addSp delSp modSp add replId">
        <pc:chgData name="Avanish Subbiah" userId="3e11c6ea9048470d" providerId="Windows Live" clId="Web-{47E21FC4-941C-4104-946A-46623BF73030}" dt="2022-10-10T01:10:01.271" v="111" actId="14100"/>
        <pc:sldMkLst>
          <pc:docMk/>
          <pc:sldMk cId="1621722765" sldId="299"/>
        </pc:sldMkLst>
        <pc:spChg chg="mod">
          <ac:chgData name="Avanish Subbiah" userId="3e11c6ea9048470d" providerId="Windows Live" clId="Web-{47E21FC4-941C-4104-946A-46623BF73030}" dt="2022-10-10T01:09:01.332" v="105" actId="14100"/>
          <ac:spMkLst>
            <pc:docMk/>
            <pc:sldMk cId="1621722765" sldId="299"/>
            <ac:spMk id="6" creationId="{1932A262-28FB-4DA1-6935-F4C4B08C59B5}"/>
          </ac:spMkLst>
        </pc:spChg>
        <pc:spChg chg="mod">
          <ac:chgData name="Avanish Subbiah" userId="3e11c6ea9048470d" providerId="Windows Live" clId="Web-{47E21FC4-941C-4104-946A-46623BF73030}" dt="2022-10-10T01:08:49.582" v="102" actId="20577"/>
          <ac:spMkLst>
            <pc:docMk/>
            <pc:sldMk cId="1621722765" sldId="299"/>
            <ac:spMk id="8" creationId="{00000000-0000-0000-0000-000000000000}"/>
          </ac:spMkLst>
        </pc:spChg>
        <pc:picChg chg="del">
          <ac:chgData name="Avanish Subbiah" userId="3e11c6ea9048470d" providerId="Windows Live" clId="Web-{47E21FC4-941C-4104-946A-46623BF73030}" dt="2022-10-10T01:08:30.378" v="80"/>
          <ac:picMkLst>
            <pc:docMk/>
            <pc:sldMk cId="1621722765" sldId="299"/>
            <ac:picMk id="2" creationId="{AB5F2A46-C40A-DE61-92E8-86A11C5F7796}"/>
          </ac:picMkLst>
        </pc:picChg>
        <pc:picChg chg="add mod">
          <ac:chgData name="Avanish Subbiah" userId="3e11c6ea9048470d" providerId="Windows Live" clId="Web-{47E21FC4-941C-4104-946A-46623BF73030}" dt="2022-10-10T01:10:01.271" v="111" actId="14100"/>
          <ac:picMkLst>
            <pc:docMk/>
            <pc:sldMk cId="1621722765" sldId="299"/>
            <ac:picMk id="4" creationId="{337E2710-D333-A5EA-1B52-F3DD5B82DBF3}"/>
          </ac:picMkLst>
        </pc:picChg>
      </pc:sldChg>
    </pc:docChg>
  </pc:docChgLst>
  <pc:docChgLst>
    <pc:chgData name="Connor Chadwick" userId="d37c1725125dcbfb" providerId="Windows Live" clId="Web-{C4747CE2-6E4C-4AAA-BC88-2B4E46AC6E59}"/>
    <pc:docChg chg="modSld">
      <pc:chgData name="Connor Chadwick" userId="d37c1725125dcbfb" providerId="Windows Live" clId="Web-{C4747CE2-6E4C-4AAA-BC88-2B4E46AC6E59}" dt="2022-10-12T02:42:41.251" v="0"/>
      <pc:docMkLst>
        <pc:docMk/>
      </pc:docMkLst>
      <pc:sldChg chg="modSp">
        <pc:chgData name="Connor Chadwick" userId="d37c1725125dcbfb" providerId="Windows Live" clId="Web-{C4747CE2-6E4C-4AAA-BC88-2B4E46AC6E59}" dt="2022-10-12T02:42:41.251" v="0"/>
        <pc:sldMkLst>
          <pc:docMk/>
          <pc:sldMk cId="19002467" sldId="280"/>
        </pc:sldMkLst>
        <pc:spChg chg="mod">
          <ac:chgData name="Connor Chadwick" userId="d37c1725125dcbfb" providerId="Windows Live" clId="Web-{C4747CE2-6E4C-4AAA-BC88-2B4E46AC6E59}" dt="2022-10-12T02:42:41.251" v="0"/>
          <ac:spMkLst>
            <pc:docMk/>
            <pc:sldMk cId="19002467" sldId="280"/>
            <ac:spMk id="13" creationId="{00000000-0000-0000-0000-000000000000}"/>
          </ac:spMkLst>
        </pc:spChg>
      </pc:sldChg>
      <pc:sldChg chg="modSp">
        <pc:chgData name="Connor Chadwick" userId="d37c1725125dcbfb" providerId="Windows Live" clId="Web-{C4747CE2-6E4C-4AAA-BC88-2B4E46AC6E59}" dt="2022-10-12T02:42:41.251" v="0"/>
        <pc:sldMkLst>
          <pc:docMk/>
          <pc:sldMk cId="3009604845" sldId="282"/>
        </pc:sldMkLst>
        <pc:spChg chg="mod">
          <ac:chgData name="Connor Chadwick" userId="d37c1725125dcbfb" providerId="Windows Live" clId="Web-{C4747CE2-6E4C-4AAA-BC88-2B4E46AC6E59}" dt="2022-10-12T02:42:41.251" v="0"/>
          <ac:spMkLst>
            <pc:docMk/>
            <pc:sldMk cId="3009604845" sldId="282"/>
            <ac:spMk id="13" creationId="{00000000-0000-0000-0000-000000000000}"/>
          </ac:spMkLst>
        </pc:spChg>
      </pc:sldChg>
      <pc:sldChg chg="modSp">
        <pc:chgData name="Connor Chadwick" userId="d37c1725125dcbfb" providerId="Windows Live" clId="Web-{C4747CE2-6E4C-4AAA-BC88-2B4E46AC6E59}" dt="2022-10-12T02:42:41.251" v="0"/>
        <pc:sldMkLst>
          <pc:docMk/>
          <pc:sldMk cId="1880003315" sldId="284"/>
        </pc:sldMkLst>
        <pc:spChg chg="mod">
          <ac:chgData name="Connor Chadwick" userId="d37c1725125dcbfb" providerId="Windows Live" clId="Web-{C4747CE2-6E4C-4AAA-BC88-2B4E46AC6E59}" dt="2022-10-12T02:42:41.251" v="0"/>
          <ac:spMkLst>
            <pc:docMk/>
            <pc:sldMk cId="1880003315" sldId="284"/>
            <ac:spMk id="8" creationId="{00000000-0000-0000-0000-000000000000}"/>
          </ac:spMkLst>
        </pc:spChg>
      </pc:sldChg>
      <pc:sldChg chg="modSp">
        <pc:chgData name="Connor Chadwick" userId="d37c1725125dcbfb" providerId="Windows Live" clId="Web-{C4747CE2-6E4C-4AAA-BC88-2B4E46AC6E59}" dt="2022-10-12T02:42:41.251" v="0"/>
        <pc:sldMkLst>
          <pc:docMk/>
          <pc:sldMk cId="1306263493" sldId="286"/>
        </pc:sldMkLst>
        <pc:spChg chg="mod">
          <ac:chgData name="Connor Chadwick" userId="d37c1725125dcbfb" providerId="Windows Live" clId="Web-{C4747CE2-6E4C-4AAA-BC88-2B4E46AC6E59}" dt="2022-10-12T02:42:41.251" v="0"/>
          <ac:spMkLst>
            <pc:docMk/>
            <pc:sldMk cId="1306263493" sldId="286"/>
            <ac:spMk id="8" creationId="{00000000-0000-0000-0000-000000000000}"/>
          </ac:spMkLst>
        </pc:spChg>
      </pc:sldChg>
      <pc:sldChg chg="modSp">
        <pc:chgData name="Connor Chadwick" userId="d37c1725125dcbfb" providerId="Windows Live" clId="Web-{C4747CE2-6E4C-4AAA-BC88-2B4E46AC6E59}" dt="2022-10-12T02:42:41.251" v="0"/>
        <pc:sldMkLst>
          <pc:docMk/>
          <pc:sldMk cId="2363039973" sldId="288"/>
        </pc:sldMkLst>
        <pc:spChg chg="mod">
          <ac:chgData name="Connor Chadwick" userId="d37c1725125dcbfb" providerId="Windows Live" clId="Web-{C4747CE2-6E4C-4AAA-BC88-2B4E46AC6E59}" dt="2022-10-12T02:42:41.251" v="0"/>
          <ac:spMkLst>
            <pc:docMk/>
            <pc:sldMk cId="2363039973" sldId="288"/>
            <ac:spMk id="8" creationId="{00000000-0000-0000-0000-000000000000}"/>
          </ac:spMkLst>
        </pc:spChg>
      </pc:sldChg>
      <pc:sldChg chg="modSp">
        <pc:chgData name="Connor Chadwick" userId="d37c1725125dcbfb" providerId="Windows Live" clId="Web-{C4747CE2-6E4C-4AAA-BC88-2B4E46AC6E59}" dt="2022-10-12T02:42:41.251" v="0"/>
        <pc:sldMkLst>
          <pc:docMk/>
          <pc:sldMk cId="2704626126" sldId="289"/>
        </pc:sldMkLst>
        <pc:spChg chg="mod">
          <ac:chgData name="Connor Chadwick" userId="d37c1725125dcbfb" providerId="Windows Live" clId="Web-{C4747CE2-6E4C-4AAA-BC88-2B4E46AC6E59}" dt="2022-10-12T02:42:41.251" v="0"/>
          <ac:spMkLst>
            <pc:docMk/>
            <pc:sldMk cId="2704626126" sldId="289"/>
            <ac:spMk id="8" creationId="{00000000-0000-0000-0000-000000000000}"/>
          </ac:spMkLst>
        </pc:spChg>
      </pc:sldChg>
      <pc:sldChg chg="modSp">
        <pc:chgData name="Connor Chadwick" userId="d37c1725125dcbfb" providerId="Windows Live" clId="Web-{C4747CE2-6E4C-4AAA-BC88-2B4E46AC6E59}" dt="2022-10-12T02:42:41.251" v="0"/>
        <pc:sldMkLst>
          <pc:docMk/>
          <pc:sldMk cId="457781731" sldId="292"/>
        </pc:sldMkLst>
        <pc:spChg chg="mod">
          <ac:chgData name="Connor Chadwick" userId="d37c1725125dcbfb" providerId="Windows Live" clId="Web-{C4747CE2-6E4C-4AAA-BC88-2B4E46AC6E59}" dt="2022-10-12T02:42:41.251" v="0"/>
          <ac:spMkLst>
            <pc:docMk/>
            <pc:sldMk cId="457781731" sldId="292"/>
            <ac:spMk id="8" creationId="{00000000-0000-0000-0000-000000000000}"/>
          </ac:spMkLst>
        </pc:spChg>
      </pc:sldChg>
      <pc:sldChg chg="modSp">
        <pc:chgData name="Connor Chadwick" userId="d37c1725125dcbfb" providerId="Windows Live" clId="Web-{C4747CE2-6E4C-4AAA-BC88-2B4E46AC6E59}" dt="2022-10-12T02:42:41.251" v="0"/>
        <pc:sldMkLst>
          <pc:docMk/>
          <pc:sldMk cId="626231361" sldId="293"/>
        </pc:sldMkLst>
        <pc:spChg chg="mod">
          <ac:chgData name="Connor Chadwick" userId="d37c1725125dcbfb" providerId="Windows Live" clId="Web-{C4747CE2-6E4C-4AAA-BC88-2B4E46AC6E59}" dt="2022-10-12T02:42:41.251" v="0"/>
          <ac:spMkLst>
            <pc:docMk/>
            <pc:sldMk cId="626231361" sldId="293"/>
            <ac:spMk id="8" creationId="{00000000-0000-0000-0000-000000000000}"/>
          </ac:spMkLst>
        </pc:spChg>
      </pc:sldChg>
      <pc:sldChg chg="modSp">
        <pc:chgData name="Connor Chadwick" userId="d37c1725125dcbfb" providerId="Windows Live" clId="Web-{C4747CE2-6E4C-4AAA-BC88-2B4E46AC6E59}" dt="2022-10-12T02:42:41.251" v="0"/>
        <pc:sldMkLst>
          <pc:docMk/>
          <pc:sldMk cId="916528368" sldId="294"/>
        </pc:sldMkLst>
        <pc:spChg chg="mod">
          <ac:chgData name="Connor Chadwick" userId="d37c1725125dcbfb" providerId="Windows Live" clId="Web-{C4747CE2-6E4C-4AAA-BC88-2B4E46AC6E59}" dt="2022-10-12T02:42:41.251" v="0"/>
          <ac:spMkLst>
            <pc:docMk/>
            <pc:sldMk cId="916528368" sldId="294"/>
            <ac:spMk id="8" creationId="{00000000-0000-0000-0000-000000000000}"/>
          </ac:spMkLst>
        </pc:spChg>
      </pc:sldChg>
      <pc:sldChg chg="modSp">
        <pc:chgData name="Connor Chadwick" userId="d37c1725125dcbfb" providerId="Windows Live" clId="Web-{C4747CE2-6E4C-4AAA-BC88-2B4E46AC6E59}" dt="2022-10-12T02:42:41.251" v="0"/>
        <pc:sldMkLst>
          <pc:docMk/>
          <pc:sldMk cId="1987391645" sldId="296"/>
        </pc:sldMkLst>
        <pc:spChg chg="mod">
          <ac:chgData name="Connor Chadwick" userId="d37c1725125dcbfb" providerId="Windows Live" clId="Web-{C4747CE2-6E4C-4AAA-BC88-2B4E46AC6E59}" dt="2022-10-12T02:42:41.251" v="0"/>
          <ac:spMkLst>
            <pc:docMk/>
            <pc:sldMk cId="1987391645" sldId="296"/>
            <ac:spMk id="8" creationId="{00000000-0000-0000-0000-000000000000}"/>
          </ac:spMkLst>
        </pc:spChg>
      </pc:sldChg>
      <pc:sldChg chg="modSp">
        <pc:chgData name="Connor Chadwick" userId="d37c1725125dcbfb" providerId="Windows Live" clId="Web-{C4747CE2-6E4C-4AAA-BC88-2B4E46AC6E59}" dt="2022-10-12T02:42:41.251" v="0"/>
        <pc:sldMkLst>
          <pc:docMk/>
          <pc:sldMk cId="410947278" sldId="297"/>
        </pc:sldMkLst>
        <pc:spChg chg="mod">
          <ac:chgData name="Connor Chadwick" userId="d37c1725125dcbfb" providerId="Windows Live" clId="Web-{C4747CE2-6E4C-4AAA-BC88-2B4E46AC6E59}" dt="2022-10-12T02:42:41.251" v="0"/>
          <ac:spMkLst>
            <pc:docMk/>
            <pc:sldMk cId="410947278" sldId="297"/>
            <ac:spMk id="8" creationId="{00000000-0000-0000-0000-000000000000}"/>
          </ac:spMkLst>
        </pc:spChg>
      </pc:sldChg>
      <pc:sldChg chg="modSp">
        <pc:chgData name="Connor Chadwick" userId="d37c1725125dcbfb" providerId="Windows Live" clId="Web-{C4747CE2-6E4C-4AAA-BC88-2B4E46AC6E59}" dt="2022-10-12T02:42:41.251" v="0"/>
        <pc:sldMkLst>
          <pc:docMk/>
          <pc:sldMk cId="1067075401" sldId="301"/>
        </pc:sldMkLst>
        <pc:spChg chg="mod">
          <ac:chgData name="Connor Chadwick" userId="d37c1725125dcbfb" providerId="Windows Live" clId="Web-{C4747CE2-6E4C-4AAA-BC88-2B4E46AC6E59}" dt="2022-10-12T02:42:41.251" v="0"/>
          <ac:spMkLst>
            <pc:docMk/>
            <pc:sldMk cId="1067075401" sldId="301"/>
            <ac:spMk id="8" creationId="{00000000-0000-0000-0000-000000000000}"/>
          </ac:spMkLst>
        </pc:spChg>
      </pc:sldChg>
      <pc:sldChg chg="modSp">
        <pc:chgData name="Connor Chadwick" userId="d37c1725125dcbfb" providerId="Windows Live" clId="Web-{C4747CE2-6E4C-4AAA-BC88-2B4E46AC6E59}" dt="2022-10-12T02:42:41.251" v="0"/>
        <pc:sldMkLst>
          <pc:docMk/>
          <pc:sldMk cId="2731162081" sldId="302"/>
        </pc:sldMkLst>
        <pc:spChg chg="mod">
          <ac:chgData name="Connor Chadwick" userId="d37c1725125dcbfb" providerId="Windows Live" clId="Web-{C4747CE2-6E4C-4AAA-BC88-2B4E46AC6E59}" dt="2022-10-12T02:42:41.251" v="0"/>
          <ac:spMkLst>
            <pc:docMk/>
            <pc:sldMk cId="2731162081" sldId="302"/>
            <ac:spMk id="8" creationId="{00000000-0000-0000-0000-000000000000}"/>
          </ac:spMkLst>
        </pc:spChg>
      </pc:sldChg>
      <pc:sldChg chg="modSp">
        <pc:chgData name="Connor Chadwick" userId="d37c1725125dcbfb" providerId="Windows Live" clId="Web-{C4747CE2-6E4C-4AAA-BC88-2B4E46AC6E59}" dt="2022-10-12T02:42:41.251" v="0"/>
        <pc:sldMkLst>
          <pc:docMk/>
          <pc:sldMk cId="3442871287" sldId="303"/>
        </pc:sldMkLst>
        <pc:spChg chg="mod">
          <ac:chgData name="Connor Chadwick" userId="d37c1725125dcbfb" providerId="Windows Live" clId="Web-{C4747CE2-6E4C-4AAA-BC88-2B4E46AC6E59}" dt="2022-10-12T02:42:41.251" v="0"/>
          <ac:spMkLst>
            <pc:docMk/>
            <pc:sldMk cId="3442871287" sldId="303"/>
            <ac:spMk id="8" creationId="{00000000-0000-0000-0000-000000000000}"/>
          </ac:spMkLst>
        </pc:spChg>
      </pc:sldChg>
      <pc:sldChg chg="modSp">
        <pc:chgData name="Connor Chadwick" userId="d37c1725125dcbfb" providerId="Windows Live" clId="Web-{C4747CE2-6E4C-4AAA-BC88-2B4E46AC6E59}" dt="2022-10-12T02:42:41.251" v="0"/>
        <pc:sldMkLst>
          <pc:docMk/>
          <pc:sldMk cId="1065352609" sldId="304"/>
        </pc:sldMkLst>
        <pc:spChg chg="mod">
          <ac:chgData name="Connor Chadwick" userId="d37c1725125dcbfb" providerId="Windows Live" clId="Web-{C4747CE2-6E4C-4AAA-BC88-2B4E46AC6E59}" dt="2022-10-12T02:42:41.251" v="0"/>
          <ac:spMkLst>
            <pc:docMk/>
            <pc:sldMk cId="1065352609" sldId="304"/>
            <ac:spMk id="8" creationId="{00000000-0000-0000-0000-000000000000}"/>
          </ac:spMkLst>
        </pc:spChg>
      </pc:sldChg>
      <pc:sldChg chg="modSp">
        <pc:chgData name="Connor Chadwick" userId="d37c1725125dcbfb" providerId="Windows Live" clId="Web-{C4747CE2-6E4C-4AAA-BC88-2B4E46AC6E59}" dt="2022-10-12T02:42:41.251" v="0"/>
        <pc:sldMkLst>
          <pc:docMk/>
          <pc:sldMk cId="699514893" sldId="306"/>
        </pc:sldMkLst>
        <pc:spChg chg="mod">
          <ac:chgData name="Connor Chadwick" userId="d37c1725125dcbfb" providerId="Windows Live" clId="Web-{C4747CE2-6E4C-4AAA-BC88-2B4E46AC6E59}" dt="2022-10-12T02:42:41.251" v="0"/>
          <ac:spMkLst>
            <pc:docMk/>
            <pc:sldMk cId="699514893" sldId="306"/>
            <ac:spMk id="8" creationId="{00000000-0000-0000-0000-000000000000}"/>
          </ac:spMkLst>
        </pc:spChg>
      </pc:sldChg>
      <pc:sldChg chg="modSp">
        <pc:chgData name="Connor Chadwick" userId="d37c1725125dcbfb" providerId="Windows Live" clId="Web-{C4747CE2-6E4C-4AAA-BC88-2B4E46AC6E59}" dt="2022-10-12T02:42:41.251" v="0"/>
        <pc:sldMkLst>
          <pc:docMk/>
          <pc:sldMk cId="1206348742" sldId="307"/>
        </pc:sldMkLst>
        <pc:spChg chg="mod">
          <ac:chgData name="Connor Chadwick" userId="d37c1725125dcbfb" providerId="Windows Live" clId="Web-{C4747CE2-6E4C-4AAA-BC88-2B4E46AC6E59}" dt="2022-10-12T02:42:41.251" v="0"/>
          <ac:spMkLst>
            <pc:docMk/>
            <pc:sldMk cId="1206348742" sldId="307"/>
            <ac:spMk id="8" creationId="{00000000-0000-0000-0000-000000000000}"/>
          </ac:spMkLst>
        </pc:spChg>
      </pc:sldChg>
      <pc:sldChg chg="modSp">
        <pc:chgData name="Connor Chadwick" userId="d37c1725125dcbfb" providerId="Windows Live" clId="Web-{C4747CE2-6E4C-4AAA-BC88-2B4E46AC6E59}" dt="2022-10-12T02:42:41.251" v="0"/>
        <pc:sldMkLst>
          <pc:docMk/>
          <pc:sldMk cId="1520625286" sldId="308"/>
        </pc:sldMkLst>
        <pc:spChg chg="mod">
          <ac:chgData name="Connor Chadwick" userId="d37c1725125dcbfb" providerId="Windows Live" clId="Web-{C4747CE2-6E4C-4AAA-BC88-2B4E46AC6E59}" dt="2022-10-12T02:42:41.251" v="0"/>
          <ac:spMkLst>
            <pc:docMk/>
            <pc:sldMk cId="1520625286" sldId="308"/>
            <ac:spMk id="8" creationId="{00000000-0000-0000-0000-000000000000}"/>
          </ac:spMkLst>
        </pc:spChg>
      </pc:sldChg>
      <pc:sldChg chg="modSp">
        <pc:chgData name="Connor Chadwick" userId="d37c1725125dcbfb" providerId="Windows Live" clId="Web-{C4747CE2-6E4C-4AAA-BC88-2B4E46AC6E59}" dt="2022-10-12T02:42:41.251" v="0"/>
        <pc:sldMkLst>
          <pc:docMk/>
          <pc:sldMk cId="2911779646" sldId="309"/>
        </pc:sldMkLst>
        <pc:spChg chg="mod">
          <ac:chgData name="Connor Chadwick" userId="d37c1725125dcbfb" providerId="Windows Live" clId="Web-{C4747CE2-6E4C-4AAA-BC88-2B4E46AC6E59}" dt="2022-10-12T02:42:41.251" v="0"/>
          <ac:spMkLst>
            <pc:docMk/>
            <pc:sldMk cId="2911779646" sldId="309"/>
            <ac:spMk id="8" creationId="{00000000-0000-0000-0000-000000000000}"/>
          </ac:spMkLst>
        </pc:spChg>
      </pc:sldChg>
      <pc:sldChg chg="modSp">
        <pc:chgData name="Connor Chadwick" userId="d37c1725125dcbfb" providerId="Windows Live" clId="Web-{C4747CE2-6E4C-4AAA-BC88-2B4E46AC6E59}" dt="2022-10-12T02:42:41.251" v="0"/>
        <pc:sldMkLst>
          <pc:docMk/>
          <pc:sldMk cId="3350017382" sldId="310"/>
        </pc:sldMkLst>
        <pc:spChg chg="mod">
          <ac:chgData name="Connor Chadwick" userId="d37c1725125dcbfb" providerId="Windows Live" clId="Web-{C4747CE2-6E4C-4AAA-BC88-2B4E46AC6E59}" dt="2022-10-12T02:42:41.251" v="0"/>
          <ac:spMkLst>
            <pc:docMk/>
            <pc:sldMk cId="3350017382" sldId="310"/>
            <ac:spMk id="8" creationId="{00000000-0000-0000-0000-000000000000}"/>
          </ac:spMkLst>
        </pc:spChg>
      </pc:sldChg>
    </pc:docChg>
  </pc:docChgLst>
  <pc:docChgLst>
    <pc:chgData name="Avanish Subbiah" userId="3e11c6ea9048470d" providerId="Windows Live" clId="Web-{A6E0BCF7-AE85-4C94-8FD8-1C3DAEC71B01}"/>
    <pc:docChg chg="modSld">
      <pc:chgData name="Avanish Subbiah" userId="3e11c6ea9048470d" providerId="Windows Live" clId="Web-{A6E0BCF7-AE85-4C94-8FD8-1C3DAEC71B01}" dt="2022-10-10T00:18:03.360" v="1" actId="1076"/>
      <pc:docMkLst>
        <pc:docMk/>
      </pc:docMkLst>
      <pc:sldChg chg="modSp">
        <pc:chgData name="Avanish Subbiah" userId="3e11c6ea9048470d" providerId="Windows Live" clId="Web-{A6E0BCF7-AE85-4C94-8FD8-1C3DAEC71B01}" dt="2022-10-10T00:18:03.360" v="1" actId="1076"/>
        <pc:sldMkLst>
          <pc:docMk/>
          <pc:sldMk cId="580118554" sldId="271"/>
        </pc:sldMkLst>
        <pc:spChg chg="mod">
          <ac:chgData name="Avanish Subbiah" userId="3e11c6ea9048470d" providerId="Windows Live" clId="Web-{A6E0BCF7-AE85-4C94-8FD8-1C3DAEC71B01}" dt="2022-10-10T00:18:03.360" v="1" actId="1076"/>
          <ac:spMkLst>
            <pc:docMk/>
            <pc:sldMk cId="580118554" sldId="271"/>
            <ac:spMk id="13" creationId="{00000000-0000-0000-0000-000000000000}"/>
          </ac:spMkLst>
        </pc:spChg>
      </pc:sldChg>
    </pc:docChg>
  </pc:docChgLst>
  <pc:docChgLst>
    <pc:chgData name="Guest User" providerId="Windows Live" clId="Web-{15728B22-841E-4663-BDE4-37D73C12E2AE}"/>
    <pc:docChg chg="modSld">
      <pc:chgData name="Guest User" userId="" providerId="Windows Live" clId="Web-{15728B22-841E-4663-BDE4-37D73C12E2AE}" dt="2022-10-12T14:20:52.006" v="19" actId="1076"/>
      <pc:docMkLst>
        <pc:docMk/>
      </pc:docMkLst>
      <pc:sldChg chg="addSp delSp modSp">
        <pc:chgData name="Guest User" userId="" providerId="Windows Live" clId="Web-{15728B22-841E-4663-BDE4-37D73C12E2AE}" dt="2022-10-12T14:20:52.006" v="19" actId="1076"/>
        <pc:sldMkLst>
          <pc:docMk/>
          <pc:sldMk cId="485134419" sldId="266"/>
        </pc:sldMkLst>
        <pc:spChg chg="add del mod">
          <ac:chgData name="Guest User" userId="" providerId="Windows Live" clId="Web-{15728B22-841E-4663-BDE4-37D73C12E2AE}" dt="2022-10-12T14:20:42.100" v="14"/>
          <ac:spMkLst>
            <pc:docMk/>
            <pc:sldMk cId="485134419" sldId="266"/>
            <ac:spMk id="2" creationId="{99E0C870-4F22-036D-13FB-3FFC2ACEB316}"/>
          </ac:spMkLst>
        </pc:spChg>
        <pc:spChg chg="add mod">
          <ac:chgData name="Guest User" userId="" providerId="Windows Live" clId="Web-{15728B22-841E-4663-BDE4-37D73C12E2AE}" dt="2022-10-12T14:20:39.021" v="13"/>
          <ac:spMkLst>
            <pc:docMk/>
            <pc:sldMk cId="485134419" sldId="266"/>
            <ac:spMk id="4" creationId="{34C8C45F-D5F2-D7BD-E596-1A408577C37C}"/>
          </ac:spMkLst>
        </pc:spChg>
        <pc:spChg chg="add mod">
          <ac:chgData name="Guest User" userId="" providerId="Windows Live" clId="Web-{15728B22-841E-4663-BDE4-37D73C12E2AE}" dt="2022-10-12T14:20:46.662" v="17" actId="14100"/>
          <ac:spMkLst>
            <pc:docMk/>
            <pc:sldMk cId="485134419" sldId="266"/>
            <ac:spMk id="5" creationId="{B0E7C388-BA55-2BC1-2431-729C40D5E3B0}"/>
          </ac:spMkLst>
        </pc:spChg>
        <pc:spChg chg="add mod">
          <ac:chgData name="Guest User" userId="" providerId="Windows Live" clId="Web-{15728B22-841E-4663-BDE4-37D73C12E2AE}" dt="2022-10-12T14:20:52.006" v="19" actId="1076"/>
          <ac:spMkLst>
            <pc:docMk/>
            <pc:sldMk cId="485134419" sldId="266"/>
            <ac:spMk id="6" creationId="{49618FCB-9B2D-AAC5-A561-045519FDBD5B}"/>
          </ac:spMkLst>
        </pc:spChg>
      </pc:sldChg>
    </pc:docChg>
  </pc:docChgLst>
  <pc:docChgLst>
    <pc:chgData name="Guest User" providerId="Windows Live" clId="Web-{916519D6-545C-49AB-AAA9-6927595BE8CF}"/>
    <pc:docChg chg="modSld">
      <pc:chgData name="Guest User" userId="" providerId="Windows Live" clId="Web-{916519D6-545C-49AB-AAA9-6927595BE8CF}" dt="2022-10-09T23:57:47.578" v="525" actId="1076"/>
      <pc:docMkLst>
        <pc:docMk/>
      </pc:docMkLst>
      <pc:sldChg chg="addSp delSp modSp">
        <pc:chgData name="Guest User" userId="" providerId="Windows Live" clId="Web-{916519D6-545C-49AB-AAA9-6927595BE8CF}" dt="2022-10-09T23:15:51.162" v="57"/>
        <pc:sldMkLst>
          <pc:docMk/>
          <pc:sldMk cId="1938527688" sldId="264"/>
        </pc:sldMkLst>
        <pc:spChg chg="del">
          <ac:chgData name="Guest User" userId="" providerId="Windows Live" clId="Web-{916519D6-545C-49AB-AAA9-6927595BE8CF}" dt="2022-10-09T23:14:39.691" v="48"/>
          <ac:spMkLst>
            <pc:docMk/>
            <pc:sldMk cId="1938527688" sldId="264"/>
            <ac:spMk id="2" creationId="{00000000-0000-0000-0000-000000000000}"/>
          </ac:spMkLst>
        </pc:spChg>
        <pc:spChg chg="mod">
          <ac:chgData name="Guest User" userId="" providerId="Windows Live" clId="Web-{916519D6-545C-49AB-AAA9-6927595BE8CF}" dt="2022-10-09T23:12:21.483" v="0" actId="20577"/>
          <ac:spMkLst>
            <pc:docMk/>
            <pc:sldMk cId="1938527688" sldId="264"/>
            <ac:spMk id="5" creationId="{00000000-0000-0000-0000-000000000000}"/>
          </ac:spMkLst>
        </pc:spChg>
        <pc:spChg chg="add del mod">
          <ac:chgData name="Guest User" userId="" providerId="Windows Live" clId="Web-{916519D6-545C-49AB-AAA9-6927595BE8CF}" dt="2022-10-09T23:14:46.707" v="52"/>
          <ac:spMkLst>
            <pc:docMk/>
            <pc:sldMk cId="1938527688" sldId="264"/>
            <ac:spMk id="7" creationId="{19E3A6D0-9E48-064E-A43B-4FDFDF9D6D0A}"/>
          </ac:spMkLst>
        </pc:spChg>
        <pc:picChg chg="add del mod ord modCrop">
          <ac:chgData name="Guest User" userId="" providerId="Windows Live" clId="Web-{916519D6-545C-49AB-AAA9-6927595BE8CF}" dt="2022-10-09T23:14:44.847" v="51"/>
          <ac:picMkLst>
            <pc:docMk/>
            <pc:sldMk cId="1938527688" sldId="264"/>
            <ac:picMk id="3" creationId="{699AB9F0-E976-6D00-A1EE-9F4BAAF7FC5C}"/>
          </ac:picMkLst>
        </pc:picChg>
        <pc:picChg chg="add mod ord modCrop">
          <ac:chgData name="Guest User" userId="" providerId="Windows Live" clId="Web-{916519D6-545C-49AB-AAA9-6927595BE8CF}" dt="2022-10-09T23:15:51.162" v="57"/>
          <ac:picMkLst>
            <pc:docMk/>
            <pc:sldMk cId="1938527688" sldId="264"/>
            <ac:picMk id="8" creationId="{742CA94E-0A04-D82A-870A-16607F92968B}"/>
          </ac:picMkLst>
        </pc:picChg>
      </pc:sldChg>
      <pc:sldChg chg="addSp delSp modSp">
        <pc:chgData name="Guest User" userId="" providerId="Windows Live" clId="Web-{916519D6-545C-49AB-AAA9-6927595BE8CF}" dt="2022-10-09T23:38:22.221" v="410" actId="1076"/>
        <pc:sldMkLst>
          <pc:docMk/>
          <pc:sldMk cId="485134419" sldId="266"/>
        </pc:sldMkLst>
        <pc:spChg chg="mod">
          <ac:chgData name="Guest User" userId="" providerId="Windows Live" clId="Web-{916519D6-545C-49AB-AAA9-6927595BE8CF}" dt="2022-10-09T23:12:59.156" v="27" actId="20577"/>
          <ac:spMkLst>
            <pc:docMk/>
            <pc:sldMk cId="485134419" sldId="266"/>
            <ac:spMk id="8" creationId="{00000000-0000-0000-0000-000000000000}"/>
          </ac:spMkLst>
        </pc:spChg>
        <pc:spChg chg="mod">
          <ac:chgData name="Guest User" userId="" providerId="Windows Live" clId="Web-{916519D6-545C-49AB-AAA9-6927595BE8CF}" dt="2022-10-09T23:27:10.043" v="366" actId="20577"/>
          <ac:spMkLst>
            <pc:docMk/>
            <pc:sldMk cId="485134419" sldId="266"/>
            <ac:spMk id="13" creationId="{00000000-0000-0000-0000-000000000000}"/>
          </ac:spMkLst>
        </pc:spChg>
        <pc:picChg chg="add del mod">
          <ac:chgData name="Guest User" userId="" providerId="Windows Live" clId="Web-{916519D6-545C-49AB-AAA9-6927595BE8CF}" dt="2022-10-09T23:14:38.144" v="47"/>
          <ac:picMkLst>
            <pc:docMk/>
            <pc:sldMk cId="485134419" sldId="266"/>
            <ac:picMk id="2" creationId="{20C53E3F-9BCB-BC3E-A3A6-3864DA42F26A}"/>
          </ac:picMkLst>
        </pc:picChg>
        <pc:picChg chg="add mod modCrop">
          <ac:chgData name="Guest User" userId="" providerId="Windows Live" clId="Web-{916519D6-545C-49AB-AAA9-6927595BE8CF}" dt="2022-10-09T23:38:22.221" v="410" actId="1076"/>
          <ac:picMkLst>
            <pc:docMk/>
            <pc:sldMk cId="485134419" sldId="266"/>
            <ac:picMk id="3" creationId="{78360789-A1B1-CEEC-7CD3-90CC42C48587}"/>
          </ac:picMkLst>
        </pc:picChg>
      </pc:sldChg>
      <pc:sldChg chg="modSp">
        <pc:chgData name="Guest User" userId="" providerId="Windows Live" clId="Web-{916519D6-545C-49AB-AAA9-6927595BE8CF}" dt="2022-10-09T23:29:47.517" v="400" actId="20577"/>
        <pc:sldMkLst>
          <pc:docMk/>
          <pc:sldMk cId="200959946" sldId="276"/>
        </pc:sldMkLst>
        <pc:spChg chg="mod">
          <ac:chgData name="Guest User" userId="" providerId="Windows Live" clId="Web-{916519D6-545C-49AB-AAA9-6927595BE8CF}" dt="2022-10-09T23:29:47.517" v="400" actId="20577"/>
          <ac:spMkLst>
            <pc:docMk/>
            <pc:sldMk cId="200959946" sldId="276"/>
            <ac:spMk id="13" creationId="{00000000-0000-0000-0000-000000000000}"/>
          </ac:spMkLst>
        </pc:spChg>
      </pc:sldChg>
      <pc:sldChg chg="addSp modSp">
        <pc:chgData name="Guest User" userId="" providerId="Windows Live" clId="Web-{916519D6-545C-49AB-AAA9-6927595BE8CF}" dt="2022-10-09T23:57:47.578" v="525" actId="1076"/>
        <pc:sldMkLst>
          <pc:docMk/>
          <pc:sldMk cId="2993092379" sldId="278"/>
        </pc:sldMkLst>
        <pc:spChg chg="mod">
          <ac:chgData name="Guest User" userId="" providerId="Windows Live" clId="Web-{916519D6-545C-49AB-AAA9-6927595BE8CF}" dt="2022-10-09T23:42:31.372" v="521" actId="20577"/>
          <ac:spMkLst>
            <pc:docMk/>
            <pc:sldMk cId="2993092379" sldId="278"/>
            <ac:spMk id="13" creationId="{00000000-0000-0000-0000-000000000000}"/>
          </ac:spMkLst>
        </pc:spChg>
        <pc:picChg chg="add mod">
          <ac:chgData name="Guest User" userId="" providerId="Windows Live" clId="Web-{916519D6-545C-49AB-AAA9-6927595BE8CF}" dt="2022-10-09T23:57:47.578" v="525" actId="1076"/>
          <ac:picMkLst>
            <pc:docMk/>
            <pc:sldMk cId="2993092379" sldId="278"/>
            <ac:picMk id="2" creationId="{24A9C27C-1FF3-E86D-0081-E8828455E5EB}"/>
          </ac:picMkLst>
        </pc:picChg>
      </pc:sldChg>
    </pc:docChg>
  </pc:docChgLst>
  <pc:docChgLst>
    <pc:chgData name="Connor Chadwick" userId="d37c1725125dcbfb" providerId="Windows Live" clId="Web-{6DBC3C3E-2B02-4163-B1C1-7B5A80F24AB6}"/>
    <pc:docChg chg="modSld">
      <pc:chgData name="Connor Chadwick" userId="d37c1725125dcbfb" providerId="Windows Live" clId="Web-{6DBC3C3E-2B02-4163-B1C1-7B5A80F24AB6}" dt="2022-10-12T00:43:36.274" v="0"/>
      <pc:docMkLst>
        <pc:docMk/>
      </pc:docMkLst>
      <pc:sldChg chg="delSp">
        <pc:chgData name="Connor Chadwick" userId="d37c1725125dcbfb" providerId="Windows Live" clId="Web-{6DBC3C3E-2B02-4163-B1C1-7B5A80F24AB6}" dt="2022-10-12T00:43:36.274" v="0"/>
        <pc:sldMkLst>
          <pc:docMk/>
          <pc:sldMk cId="1177719589" sldId="267"/>
        </pc:sldMkLst>
        <pc:spChg chg="del">
          <ac:chgData name="Connor Chadwick" userId="d37c1725125dcbfb" providerId="Windows Live" clId="Web-{6DBC3C3E-2B02-4163-B1C1-7B5A80F24AB6}" dt="2022-10-12T00:43:36.274" v="0"/>
          <ac:spMkLst>
            <pc:docMk/>
            <pc:sldMk cId="1177719589" sldId="267"/>
            <ac:spMk id="8" creationId="{00000000-0000-0000-0000-000000000000}"/>
          </ac:spMkLst>
        </pc:spChg>
      </pc:sldChg>
    </pc:docChg>
  </pc:docChgLst>
  <pc:docChgLst>
    <pc:chgData name="Connor Chadwick" userId="d37c1725125dcbfb" providerId="Windows Live" clId="Web-{2E997F58-B72B-47DD-9853-192BACA57830}"/>
    <pc:docChg chg="addSld modSld">
      <pc:chgData name="Connor Chadwick" userId="d37c1725125dcbfb" providerId="Windows Live" clId="Web-{2E997F58-B72B-47DD-9853-192BACA57830}" dt="2022-10-10T17:52:17.204" v="40"/>
      <pc:docMkLst>
        <pc:docMk/>
      </pc:docMkLst>
      <pc:sldChg chg="modSp">
        <pc:chgData name="Connor Chadwick" userId="d37c1725125dcbfb" providerId="Windows Live" clId="Web-{2E997F58-B72B-47DD-9853-192BACA57830}" dt="2022-10-10T17:45:01.726" v="2" actId="20577"/>
        <pc:sldMkLst>
          <pc:docMk/>
          <pc:sldMk cId="485134419" sldId="266"/>
        </pc:sldMkLst>
        <pc:spChg chg="mod">
          <ac:chgData name="Connor Chadwick" userId="d37c1725125dcbfb" providerId="Windows Live" clId="Web-{2E997F58-B72B-47DD-9853-192BACA57830}" dt="2022-10-10T17:45:01.726" v="2" actId="20577"/>
          <ac:spMkLst>
            <pc:docMk/>
            <pc:sldMk cId="485134419" sldId="266"/>
            <ac:spMk id="13" creationId="{00000000-0000-0000-0000-000000000000}"/>
          </ac:spMkLst>
        </pc:spChg>
      </pc:sldChg>
      <pc:sldChg chg="delSp">
        <pc:chgData name="Connor Chadwick" userId="d37c1725125dcbfb" providerId="Windows Live" clId="Web-{2E997F58-B72B-47DD-9853-192BACA57830}" dt="2022-10-10T17:52:17.204" v="40"/>
        <pc:sldMkLst>
          <pc:docMk/>
          <pc:sldMk cId="634237194" sldId="277"/>
        </pc:sldMkLst>
        <pc:spChg chg="del">
          <ac:chgData name="Connor Chadwick" userId="d37c1725125dcbfb" providerId="Windows Live" clId="Web-{2E997F58-B72B-47DD-9853-192BACA57830}" dt="2022-10-10T17:52:17.204" v="40"/>
          <ac:spMkLst>
            <pc:docMk/>
            <pc:sldMk cId="634237194" sldId="277"/>
            <ac:spMk id="8" creationId="{00000000-0000-0000-0000-000000000000}"/>
          </ac:spMkLst>
        </pc:spChg>
      </pc:sldChg>
      <pc:sldChg chg="modSp">
        <pc:chgData name="Connor Chadwick" userId="d37c1725125dcbfb" providerId="Windows Live" clId="Web-{2E997F58-B72B-47DD-9853-192BACA57830}" dt="2022-10-10T17:45:53.977" v="4" actId="20577"/>
        <pc:sldMkLst>
          <pc:docMk/>
          <pc:sldMk cId="2993092379" sldId="278"/>
        </pc:sldMkLst>
        <pc:spChg chg="mod">
          <ac:chgData name="Connor Chadwick" userId="d37c1725125dcbfb" providerId="Windows Live" clId="Web-{2E997F58-B72B-47DD-9853-192BACA57830}" dt="2022-10-10T17:45:53.977" v="4" actId="20577"/>
          <ac:spMkLst>
            <pc:docMk/>
            <pc:sldMk cId="2993092379" sldId="278"/>
            <ac:spMk id="13" creationId="{00000000-0000-0000-0000-000000000000}"/>
          </ac:spMkLst>
        </pc:spChg>
      </pc:sldChg>
      <pc:sldChg chg="modSp">
        <pc:chgData name="Connor Chadwick" userId="d37c1725125dcbfb" providerId="Windows Live" clId="Web-{2E997F58-B72B-47DD-9853-192BACA57830}" dt="2022-10-10T17:45:31.008" v="3" actId="14100"/>
        <pc:sldMkLst>
          <pc:docMk/>
          <pc:sldMk cId="4138588590" sldId="283"/>
        </pc:sldMkLst>
        <pc:picChg chg="mod">
          <ac:chgData name="Connor Chadwick" userId="d37c1725125dcbfb" providerId="Windows Live" clId="Web-{2E997F58-B72B-47DD-9853-192BACA57830}" dt="2022-10-10T17:45:31.008" v="3" actId="14100"/>
          <ac:picMkLst>
            <pc:docMk/>
            <pc:sldMk cId="4138588590" sldId="283"/>
            <ac:picMk id="4" creationId="{B5C0B3A6-CDE9-3731-F2FB-1CA5F5CE86B9}"/>
          </ac:picMkLst>
        </pc:picChg>
      </pc:sldChg>
      <pc:sldChg chg="addSp delSp modSp add replId">
        <pc:chgData name="Connor Chadwick" userId="d37c1725125dcbfb" providerId="Windows Live" clId="Web-{2E997F58-B72B-47DD-9853-192BACA57830}" dt="2022-10-10T17:48:57.106" v="28" actId="1076"/>
        <pc:sldMkLst>
          <pc:docMk/>
          <pc:sldMk cId="2731162081" sldId="302"/>
        </pc:sldMkLst>
        <pc:spChg chg="mod">
          <ac:chgData name="Connor Chadwick" userId="d37c1725125dcbfb" providerId="Windows Live" clId="Web-{2E997F58-B72B-47DD-9853-192BACA57830}" dt="2022-10-10T17:46:49.510" v="10" actId="20577"/>
          <ac:spMkLst>
            <pc:docMk/>
            <pc:sldMk cId="2731162081" sldId="302"/>
            <ac:spMk id="8" creationId="{00000000-0000-0000-0000-000000000000}"/>
          </ac:spMkLst>
        </pc:spChg>
        <pc:spChg chg="mod">
          <ac:chgData name="Connor Chadwick" userId="d37c1725125dcbfb" providerId="Windows Live" clId="Web-{2E997F58-B72B-47DD-9853-192BACA57830}" dt="2022-10-10T17:46:43.822" v="9" actId="20577"/>
          <ac:spMkLst>
            <pc:docMk/>
            <pc:sldMk cId="2731162081" sldId="302"/>
            <ac:spMk id="11" creationId="{00000000-0000-0000-0000-000000000000}"/>
          </ac:spMkLst>
        </pc:spChg>
        <pc:picChg chg="del">
          <ac:chgData name="Connor Chadwick" userId="d37c1725125dcbfb" providerId="Windows Live" clId="Web-{2E997F58-B72B-47DD-9853-192BACA57830}" dt="2022-10-10T17:46:51.151" v="11"/>
          <ac:picMkLst>
            <pc:docMk/>
            <pc:sldMk cId="2731162081" sldId="302"/>
            <ac:picMk id="2" creationId="{B58E505F-840E-4591-FC38-BB5849801AB4}"/>
          </ac:picMkLst>
        </pc:picChg>
        <pc:picChg chg="del">
          <ac:chgData name="Connor Chadwick" userId="d37c1725125dcbfb" providerId="Windows Live" clId="Web-{2E997F58-B72B-47DD-9853-192BACA57830}" dt="2022-10-10T17:46:55.104" v="13"/>
          <ac:picMkLst>
            <pc:docMk/>
            <pc:sldMk cId="2731162081" sldId="302"/>
            <ac:picMk id="3" creationId="{79CE4C02-06AB-C603-D9AF-59A9005DA582}"/>
          </ac:picMkLst>
        </pc:picChg>
        <pc:picChg chg="add del mod modCrop">
          <ac:chgData name="Connor Chadwick" userId="d37c1725125dcbfb" providerId="Windows Live" clId="Web-{2E997F58-B72B-47DD-9853-192BACA57830}" dt="2022-10-10T17:48:16.105" v="21"/>
          <ac:picMkLst>
            <pc:docMk/>
            <pc:sldMk cId="2731162081" sldId="302"/>
            <ac:picMk id="4" creationId="{B2208D5E-A6CA-ACC7-6C60-CDBD88459613}"/>
          </ac:picMkLst>
        </pc:picChg>
        <pc:picChg chg="add mod modCrop">
          <ac:chgData name="Connor Chadwick" userId="d37c1725125dcbfb" providerId="Windows Live" clId="Web-{2E997F58-B72B-47DD-9853-192BACA57830}" dt="2022-10-10T17:48:57.106" v="28" actId="1076"/>
          <ac:picMkLst>
            <pc:docMk/>
            <pc:sldMk cId="2731162081" sldId="302"/>
            <ac:picMk id="5" creationId="{B53501D2-3E82-0964-423F-17EB8DA22368}"/>
          </ac:picMkLst>
        </pc:picChg>
        <pc:picChg chg="del">
          <ac:chgData name="Connor Chadwick" userId="d37c1725125dcbfb" providerId="Windows Live" clId="Web-{2E997F58-B72B-47DD-9853-192BACA57830}" dt="2022-10-10T17:46:53.322" v="12"/>
          <ac:picMkLst>
            <pc:docMk/>
            <pc:sldMk cId="2731162081" sldId="302"/>
            <ac:picMk id="6" creationId="{CA122F98-F307-42F4-40F7-42D67638892C}"/>
          </ac:picMkLst>
        </pc:picChg>
      </pc:sldChg>
      <pc:sldChg chg="addSp delSp modSp add replId">
        <pc:chgData name="Connor Chadwick" userId="d37c1725125dcbfb" providerId="Windows Live" clId="Web-{2E997F58-B72B-47DD-9853-192BACA57830}" dt="2022-10-10T17:50:14.311" v="39" actId="1076"/>
        <pc:sldMkLst>
          <pc:docMk/>
          <pc:sldMk cId="3442871287" sldId="303"/>
        </pc:sldMkLst>
        <pc:spChg chg="mod">
          <ac:chgData name="Connor Chadwick" userId="d37c1725125dcbfb" providerId="Windows Live" clId="Web-{2E997F58-B72B-47DD-9853-192BACA57830}" dt="2022-10-10T17:49:10.872" v="30" actId="20577"/>
          <ac:spMkLst>
            <pc:docMk/>
            <pc:sldMk cId="3442871287" sldId="303"/>
            <ac:spMk id="8" creationId="{00000000-0000-0000-0000-000000000000}"/>
          </ac:spMkLst>
        </pc:spChg>
        <pc:picChg chg="add mod modCrop">
          <ac:chgData name="Connor Chadwick" userId="d37c1725125dcbfb" providerId="Windows Live" clId="Web-{2E997F58-B72B-47DD-9853-192BACA57830}" dt="2022-10-10T17:50:14.311" v="39" actId="1076"/>
          <ac:picMkLst>
            <pc:docMk/>
            <pc:sldMk cId="3442871287" sldId="303"/>
            <ac:picMk id="2" creationId="{9D89C388-1A94-BD6E-C59B-CFF7311E2409}"/>
          </ac:picMkLst>
        </pc:picChg>
        <pc:picChg chg="del">
          <ac:chgData name="Connor Chadwick" userId="d37c1725125dcbfb" providerId="Windows Live" clId="Web-{2E997F58-B72B-47DD-9853-192BACA57830}" dt="2022-10-10T17:49:12.356" v="31"/>
          <ac:picMkLst>
            <pc:docMk/>
            <pc:sldMk cId="3442871287" sldId="303"/>
            <ac:picMk id="5" creationId="{B53501D2-3E82-0964-423F-17EB8DA22368}"/>
          </ac:picMkLst>
        </pc:picChg>
      </pc:sldChg>
    </pc:docChg>
  </pc:docChgLst>
  <pc:docChgLst>
    <pc:chgData name="Guest User" providerId="Windows Live" clId="Web-{19921DDD-EBFC-4BDC-804C-0E4A2917B4D6}"/>
    <pc:docChg chg="modSld">
      <pc:chgData name="Guest User" userId="" providerId="Windows Live" clId="Web-{19921DDD-EBFC-4BDC-804C-0E4A2917B4D6}" dt="2022-10-12T02:18:34.215" v="19" actId="20577"/>
      <pc:docMkLst>
        <pc:docMk/>
      </pc:docMkLst>
      <pc:sldChg chg="modSp">
        <pc:chgData name="Guest User" userId="" providerId="Windows Live" clId="Web-{19921DDD-EBFC-4BDC-804C-0E4A2917B4D6}" dt="2022-10-12T00:59:30.139" v="1" actId="20577"/>
        <pc:sldMkLst>
          <pc:docMk/>
          <pc:sldMk cId="1704002901" sldId="272"/>
        </pc:sldMkLst>
        <pc:spChg chg="mod">
          <ac:chgData name="Guest User" userId="" providerId="Windows Live" clId="Web-{19921DDD-EBFC-4BDC-804C-0E4A2917B4D6}" dt="2022-10-12T00:59:30.139" v="1" actId="20577"/>
          <ac:spMkLst>
            <pc:docMk/>
            <pc:sldMk cId="1704002901" sldId="272"/>
            <ac:spMk id="13" creationId="{00000000-0000-0000-0000-000000000000}"/>
          </ac:spMkLst>
        </pc:spChg>
      </pc:sldChg>
      <pc:sldChg chg="addSp delSp modSp">
        <pc:chgData name="Guest User" userId="" providerId="Windows Live" clId="Web-{19921DDD-EBFC-4BDC-804C-0E4A2917B4D6}" dt="2022-10-12T02:09:10.917" v="16"/>
        <pc:sldMkLst>
          <pc:docMk/>
          <pc:sldMk cId="2888814003" sldId="273"/>
        </pc:sldMkLst>
        <pc:spChg chg="del">
          <ac:chgData name="Guest User" userId="" providerId="Windows Live" clId="Web-{19921DDD-EBFC-4BDC-804C-0E4A2917B4D6}" dt="2022-10-12T02:06:32.179" v="9"/>
          <ac:spMkLst>
            <pc:docMk/>
            <pc:sldMk cId="2888814003" sldId="273"/>
            <ac:spMk id="8" creationId="{00000000-0000-0000-0000-000000000000}"/>
          </ac:spMkLst>
        </pc:spChg>
        <pc:spChg chg="del mod">
          <ac:chgData name="Guest User" userId="" providerId="Windows Live" clId="Web-{19921DDD-EBFC-4BDC-804C-0E4A2917B4D6}" dt="2022-10-12T02:06:15.991" v="7"/>
          <ac:spMkLst>
            <pc:docMk/>
            <pc:sldMk cId="2888814003" sldId="273"/>
            <ac:spMk id="13" creationId="{00000000-0000-0000-0000-000000000000}"/>
          </ac:spMkLst>
        </pc:spChg>
        <pc:picChg chg="add mod modCrop">
          <ac:chgData name="Guest User" userId="" providerId="Windows Live" clId="Web-{19921DDD-EBFC-4BDC-804C-0E4A2917B4D6}" dt="2022-10-12T02:09:10.917" v="16"/>
          <ac:picMkLst>
            <pc:docMk/>
            <pc:sldMk cId="2888814003" sldId="273"/>
            <ac:picMk id="2" creationId="{621E24B4-12DD-56E7-95D0-2A40A502727D}"/>
          </ac:picMkLst>
        </pc:picChg>
      </pc:sldChg>
      <pc:sldChg chg="modSp">
        <pc:chgData name="Guest User" userId="" providerId="Windows Live" clId="Web-{19921DDD-EBFC-4BDC-804C-0E4A2917B4D6}" dt="2022-10-12T02:18:34.215" v="19" actId="20577"/>
        <pc:sldMkLst>
          <pc:docMk/>
          <pc:sldMk cId="3009604845" sldId="282"/>
        </pc:sldMkLst>
        <pc:spChg chg="mod">
          <ac:chgData name="Guest User" userId="" providerId="Windows Live" clId="Web-{19921DDD-EBFC-4BDC-804C-0E4A2917B4D6}" dt="2022-10-12T02:18:34.215" v="19" actId="20577"/>
          <ac:spMkLst>
            <pc:docMk/>
            <pc:sldMk cId="3009604845" sldId="282"/>
            <ac:spMk id="13" creationId="{00000000-0000-0000-0000-000000000000}"/>
          </ac:spMkLst>
        </pc:spChg>
      </pc:sldChg>
    </pc:docChg>
  </pc:docChgLst>
  <pc:docChgLst>
    <pc:chgData name="Avanish Subbiah" userId="3e11c6ea9048470d" providerId="Windows Live" clId="Web-{4A4D0B70-F7BF-49DA-AEC5-531BF3F10FBD}"/>
    <pc:docChg chg="addSld delSld modSld sldOrd">
      <pc:chgData name="Avanish Subbiah" userId="3e11c6ea9048470d" providerId="Windows Live" clId="Web-{4A4D0B70-F7BF-49DA-AEC5-531BF3F10FBD}" dt="2022-10-12T02:50:17.234" v="251" actId="1076"/>
      <pc:docMkLst>
        <pc:docMk/>
      </pc:docMkLst>
      <pc:sldChg chg="addSp delSp modSp">
        <pc:chgData name="Avanish Subbiah" userId="3e11c6ea9048470d" providerId="Windows Live" clId="Web-{4A4D0B70-F7BF-49DA-AEC5-531BF3F10FBD}" dt="2022-10-12T02:50:17.234" v="251" actId="1076"/>
        <pc:sldMkLst>
          <pc:docMk/>
          <pc:sldMk cId="1177719589" sldId="267"/>
        </pc:sldMkLst>
        <pc:spChg chg="mod">
          <ac:chgData name="Avanish Subbiah" userId="3e11c6ea9048470d" providerId="Windows Live" clId="Web-{4A4D0B70-F7BF-49DA-AEC5-531BF3F10FBD}" dt="2022-10-12T00:14:41.123" v="244" actId="20577"/>
          <ac:spMkLst>
            <pc:docMk/>
            <pc:sldMk cId="1177719589" sldId="267"/>
            <ac:spMk id="8" creationId="{00000000-0000-0000-0000-000000000000}"/>
          </ac:spMkLst>
        </pc:spChg>
        <pc:picChg chg="del">
          <ac:chgData name="Avanish Subbiah" userId="3e11c6ea9048470d" providerId="Windows Live" clId="Web-{4A4D0B70-F7BF-49DA-AEC5-531BF3F10FBD}" dt="2022-10-12T02:49:45.450" v="245"/>
          <ac:picMkLst>
            <pc:docMk/>
            <pc:sldMk cId="1177719589" sldId="267"/>
            <ac:picMk id="2" creationId="{127A3441-15BC-D60B-81A4-6FD65020B56C}"/>
          </ac:picMkLst>
        </pc:picChg>
        <pc:picChg chg="add mod">
          <ac:chgData name="Avanish Subbiah" userId="3e11c6ea9048470d" providerId="Windows Live" clId="Web-{4A4D0B70-F7BF-49DA-AEC5-531BF3F10FBD}" dt="2022-10-12T02:50:17.234" v="251" actId="1076"/>
          <ac:picMkLst>
            <pc:docMk/>
            <pc:sldMk cId="1177719589" sldId="267"/>
            <ac:picMk id="3" creationId="{F5AF544A-8F38-552A-3321-A4086F6A1227}"/>
          </ac:picMkLst>
        </pc:picChg>
      </pc:sldChg>
      <pc:sldChg chg="ord">
        <pc:chgData name="Avanish Subbiah" userId="3e11c6ea9048470d" providerId="Windows Live" clId="Web-{4A4D0B70-F7BF-49DA-AEC5-531BF3F10FBD}" dt="2022-10-12T00:00:16.343" v="9"/>
        <pc:sldMkLst>
          <pc:docMk/>
          <pc:sldMk cId="580118554" sldId="271"/>
        </pc:sldMkLst>
      </pc:sldChg>
      <pc:sldChg chg="modSp">
        <pc:chgData name="Avanish Subbiah" userId="3e11c6ea9048470d" providerId="Windows Live" clId="Web-{4A4D0B70-F7BF-49DA-AEC5-531BF3F10FBD}" dt="2022-10-11T23:59:54.202" v="1" actId="20577"/>
        <pc:sldMkLst>
          <pc:docMk/>
          <pc:sldMk cId="1076728581" sldId="291"/>
        </pc:sldMkLst>
        <pc:spChg chg="mod">
          <ac:chgData name="Avanish Subbiah" userId="3e11c6ea9048470d" providerId="Windows Live" clId="Web-{4A4D0B70-F7BF-49DA-AEC5-531BF3F10FBD}" dt="2022-10-11T23:59:54.202" v="1" actId="20577"/>
          <ac:spMkLst>
            <pc:docMk/>
            <pc:sldMk cId="1076728581" sldId="291"/>
            <ac:spMk id="11" creationId="{00000000-0000-0000-0000-000000000000}"/>
          </ac:spMkLst>
        </pc:spChg>
      </pc:sldChg>
      <pc:sldChg chg="modSp">
        <pc:chgData name="Avanish Subbiah" userId="3e11c6ea9048470d" providerId="Windows Live" clId="Web-{4A4D0B70-F7BF-49DA-AEC5-531BF3F10FBD}" dt="2022-10-11T23:59:59.217" v="3" actId="20577"/>
        <pc:sldMkLst>
          <pc:docMk/>
          <pc:sldMk cId="945767418" sldId="295"/>
        </pc:sldMkLst>
        <pc:spChg chg="mod">
          <ac:chgData name="Avanish Subbiah" userId="3e11c6ea9048470d" providerId="Windows Live" clId="Web-{4A4D0B70-F7BF-49DA-AEC5-531BF3F10FBD}" dt="2022-10-11T23:59:59.217" v="3" actId="20577"/>
          <ac:spMkLst>
            <pc:docMk/>
            <pc:sldMk cId="945767418" sldId="295"/>
            <ac:spMk id="11" creationId="{00000000-0000-0000-0000-000000000000}"/>
          </ac:spMkLst>
        </pc:spChg>
      </pc:sldChg>
      <pc:sldChg chg="modSp">
        <pc:chgData name="Avanish Subbiah" userId="3e11c6ea9048470d" providerId="Windows Live" clId="Web-{4A4D0B70-F7BF-49DA-AEC5-531BF3F10FBD}" dt="2022-10-12T00:00:01.969" v="5" actId="20577"/>
        <pc:sldMkLst>
          <pc:docMk/>
          <pc:sldMk cId="2239703164" sldId="298"/>
        </pc:sldMkLst>
        <pc:spChg chg="mod">
          <ac:chgData name="Avanish Subbiah" userId="3e11c6ea9048470d" providerId="Windows Live" clId="Web-{4A4D0B70-F7BF-49DA-AEC5-531BF3F10FBD}" dt="2022-10-12T00:00:01.969" v="5" actId="20577"/>
          <ac:spMkLst>
            <pc:docMk/>
            <pc:sldMk cId="2239703164" sldId="298"/>
            <ac:spMk id="11" creationId="{00000000-0000-0000-0000-000000000000}"/>
          </ac:spMkLst>
        </pc:spChg>
      </pc:sldChg>
      <pc:sldChg chg="modSp">
        <pc:chgData name="Avanish Subbiah" userId="3e11c6ea9048470d" providerId="Windows Live" clId="Web-{4A4D0B70-F7BF-49DA-AEC5-531BF3F10FBD}" dt="2022-10-12T00:00:04.780" v="7" actId="20577"/>
        <pc:sldMkLst>
          <pc:docMk/>
          <pc:sldMk cId="1621722765" sldId="299"/>
        </pc:sldMkLst>
        <pc:spChg chg="mod">
          <ac:chgData name="Avanish Subbiah" userId="3e11c6ea9048470d" providerId="Windows Live" clId="Web-{4A4D0B70-F7BF-49DA-AEC5-531BF3F10FBD}" dt="2022-10-12T00:00:04.780" v="7" actId="20577"/>
          <ac:spMkLst>
            <pc:docMk/>
            <pc:sldMk cId="1621722765" sldId="299"/>
            <ac:spMk id="11" creationId="{00000000-0000-0000-0000-000000000000}"/>
          </ac:spMkLst>
        </pc:spChg>
      </pc:sldChg>
      <pc:sldChg chg="addSp delSp modSp add replId">
        <pc:chgData name="Avanish Subbiah" userId="3e11c6ea9048470d" providerId="Windows Live" clId="Web-{4A4D0B70-F7BF-49DA-AEC5-531BF3F10FBD}" dt="2022-10-12T00:04:31.946" v="63"/>
        <pc:sldMkLst>
          <pc:docMk/>
          <pc:sldMk cId="2159887453" sldId="311"/>
        </pc:sldMkLst>
        <pc:spChg chg="add del mod">
          <ac:chgData name="Avanish Subbiah" userId="3e11c6ea9048470d" providerId="Windows Live" clId="Web-{4A4D0B70-F7BF-49DA-AEC5-531BF3F10FBD}" dt="2022-10-12T00:03:08.290" v="29"/>
          <ac:spMkLst>
            <pc:docMk/>
            <pc:sldMk cId="2159887453" sldId="311"/>
            <ac:spMk id="3" creationId="{30E3311C-216D-FF2B-6877-6DA37FFC6B8A}"/>
          </ac:spMkLst>
        </pc:spChg>
        <pc:spChg chg="mod">
          <ac:chgData name="Avanish Subbiah" userId="3e11c6ea9048470d" providerId="Windows Live" clId="Web-{4A4D0B70-F7BF-49DA-AEC5-531BF3F10FBD}" dt="2022-10-12T00:03:04.552" v="27" actId="20577"/>
          <ac:spMkLst>
            <pc:docMk/>
            <pc:sldMk cId="2159887453" sldId="311"/>
            <ac:spMk id="8" creationId="{00000000-0000-0000-0000-000000000000}"/>
          </ac:spMkLst>
        </pc:spChg>
        <pc:spChg chg="del">
          <ac:chgData name="Avanish Subbiah" userId="3e11c6ea9048470d" providerId="Windows Live" clId="Web-{4A4D0B70-F7BF-49DA-AEC5-531BF3F10FBD}" dt="2022-10-12T00:01:28.971" v="11"/>
          <ac:spMkLst>
            <pc:docMk/>
            <pc:sldMk cId="2159887453" sldId="311"/>
            <ac:spMk id="13" creationId="{00000000-0000-0000-0000-000000000000}"/>
          </ac:spMkLst>
        </pc:spChg>
        <pc:picChg chg="add mod">
          <ac:chgData name="Avanish Subbiah" userId="3e11c6ea9048470d" providerId="Windows Live" clId="Web-{4A4D0B70-F7BF-49DA-AEC5-531BF3F10FBD}" dt="2022-10-12T00:03:24.569" v="34" actId="1076"/>
          <ac:picMkLst>
            <pc:docMk/>
            <pc:sldMk cId="2159887453" sldId="311"/>
            <ac:picMk id="4" creationId="{A15E0F62-AFC0-48B3-E54B-D663EA3EBDBE}"/>
          </ac:picMkLst>
        </pc:picChg>
        <pc:picChg chg="add del">
          <ac:chgData name="Avanish Subbiah" userId="3e11c6ea9048470d" providerId="Windows Live" clId="Web-{4A4D0B70-F7BF-49DA-AEC5-531BF3F10FBD}" dt="2022-10-12T00:04:31.946" v="63"/>
          <ac:picMkLst>
            <pc:docMk/>
            <pc:sldMk cId="2159887453" sldId="311"/>
            <ac:picMk id="5" creationId="{007D6B4A-5AD8-61A6-CF04-CC7D8C556A37}"/>
          </ac:picMkLst>
        </pc:picChg>
      </pc:sldChg>
      <pc:sldChg chg="new del">
        <pc:chgData name="Avanish Subbiah" userId="3e11c6ea9048470d" providerId="Windows Live" clId="Web-{4A4D0B70-F7BF-49DA-AEC5-531BF3F10FBD}" dt="2022-10-12T00:03:31.006" v="36"/>
        <pc:sldMkLst>
          <pc:docMk/>
          <pc:sldMk cId="3828658310" sldId="312"/>
        </pc:sldMkLst>
      </pc:sldChg>
      <pc:sldChg chg="addSp delSp modSp add replId">
        <pc:chgData name="Avanish Subbiah" userId="3e11c6ea9048470d" providerId="Windows Live" clId="Web-{4A4D0B70-F7BF-49DA-AEC5-531BF3F10FBD}" dt="2022-10-12T00:05:05.588" v="74" actId="14100"/>
        <pc:sldMkLst>
          <pc:docMk/>
          <pc:sldMk cId="4243525292" sldId="312"/>
        </pc:sldMkLst>
        <pc:spChg chg="add mod">
          <ac:chgData name="Avanish Subbiah" userId="3e11c6ea9048470d" providerId="Windows Live" clId="Web-{4A4D0B70-F7BF-49DA-AEC5-531BF3F10FBD}" dt="2022-10-12T00:05:05.588" v="74" actId="14100"/>
          <ac:spMkLst>
            <pc:docMk/>
            <pc:sldMk cId="4243525292" sldId="312"/>
            <ac:spMk id="7" creationId="{008D19BE-A8F0-A0F0-C939-5275CA52CDB7}"/>
          </ac:spMkLst>
        </pc:spChg>
        <pc:spChg chg="mod">
          <ac:chgData name="Avanish Subbiah" userId="3e11c6ea9048470d" providerId="Windows Live" clId="Web-{4A4D0B70-F7BF-49DA-AEC5-531BF3F10FBD}" dt="2022-10-12T00:04:15.476" v="56" actId="20577"/>
          <ac:spMkLst>
            <pc:docMk/>
            <pc:sldMk cId="4243525292" sldId="312"/>
            <ac:spMk id="8" creationId="{00000000-0000-0000-0000-000000000000}"/>
          </ac:spMkLst>
        </pc:spChg>
        <pc:picChg chg="add mod">
          <ac:chgData name="Avanish Subbiah" userId="3e11c6ea9048470d" providerId="Windows Live" clId="Web-{4A4D0B70-F7BF-49DA-AEC5-531BF3F10FBD}" dt="2022-10-12T00:04:51.587" v="71" actId="1076"/>
          <ac:picMkLst>
            <pc:docMk/>
            <pc:sldMk cId="4243525292" sldId="312"/>
            <ac:picMk id="2" creationId="{CC583C8F-9B7F-24BB-2350-EAE7EABC6FF2}"/>
          </ac:picMkLst>
        </pc:picChg>
        <pc:picChg chg="del">
          <ac:chgData name="Avanish Subbiah" userId="3e11c6ea9048470d" providerId="Windows Live" clId="Web-{4A4D0B70-F7BF-49DA-AEC5-531BF3F10FBD}" dt="2022-10-12T00:03:39.616" v="38"/>
          <ac:picMkLst>
            <pc:docMk/>
            <pc:sldMk cId="4243525292" sldId="312"/>
            <ac:picMk id="4" creationId="{A15E0F62-AFC0-48B3-E54B-D663EA3EBDBE}"/>
          </ac:picMkLst>
        </pc:picChg>
        <pc:picChg chg="add mod ord">
          <ac:chgData name="Avanish Subbiah" userId="3e11c6ea9048470d" providerId="Windows Live" clId="Web-{4A4D0B70-F7BF-49DA-AEC5-531BF3F10FBD}" dt="2022-10-12T00:04:49.290" v="70" actId="1076"/>
          <ac:picMkLst>
            <pc:docMk/>
            <pc:sldMk cId="4243525292" sldId="312"/>
            <ac:picMk id="5" creationId="{D0756AD0-28B4-8F56-0A90-06B4AA1E8489}"/>
          </ac:picMkLst>
        </pc:picChg>
      </pc:sldChg>
      <pc:sldChg chg="addSp delSp modSp add replId">
        <pc:chgData name="Avanish Subbiah" userId="3e11c6ea9048470d" providerId="Windows Live" clId="Web-{4A4D0B70-F7BF-49DA-AEC5-531BF3F10FBD}" dt="2022-10-12T00:06:13.996" v="98" actId="1076"/>
        <pc:sldMkLst>
          <pc:docMk/>
          <pc:sldMk cId="269324711" sldId="313"/>
        </pc:sldMkLst>
        <pc:spChg chg="mod">
          <ac:chgData name="Avanish Subbiah" userId="3e11c6ea9048470d" providerId="Windows Live" clId="Web-{4A4D0B70-F7BF-49DA-AEC5-531BF3F10FBD}" dt="2022-10-12T00:05:39.573" v="94" actId="14100"/>
          <ac:spMkLst>
            <pc:docMk/>
            <pc:sldMk cId="269324711" sldId="313"/>
            <ac:spMk id="7" creationId="{008D19BE-A8F0-A0F0-C939-5275CA52CDB7}"/>
          </ac:spMkLst>
        </pc:spChg>
        <pc:spChg chg="mod">
          <ac:chgData name="Avanish Subbiah" userId="3e11c6ea9048470d" providerId="Windows Live" clId="Web-{4A4D0B70-F7BF-49DA-AEC5-531BF3F10FBD}" dt="2022-10-12T00:05:28.932" v="91" actId="20577"/>
          <ac:spMkLst>
            <pc:docMk/>
            <pc:sldMk cId="269324711" sldId="313"/>
            <ac:spMk id="8" creationId="{00000000-0000-0000-0000-000000000000}"/>
          </ac:spMkLst>
        </pc:spChg>
        <pc:picChg chg="del">
          <ac:chgData name="Avanish Subbiah" userId="3e11c6ea9048470d" providerId="Windows Live" clId="Web-{4A4D0B70-F7BF-49DA-AEC5-531BF3F10FBD}" dt="2022-10-12T00:06:07.183" v="95"/>
          <ac:picMkLst>
            <pc:docMk/>
            <pc:sldMk cId="269324711" sldId="313"/>
            <ac:picMk id="2" creationId="{CC583C8F-9B7F-24BB-2350-EAE7EABC6FF2}"/>
          </ac:picMkLst>
        </pc:picChg>
        <pc:picChg chg="add mod">
          <ac:chgData name="Avanish Subbiah" userId="3e11c6ea9048470d" providerId="Windows Live" clId="Web-{4A4D0B70-F7BF-49DA-AEC5-531BF3F10FBD}" dt="2022-10-12T00:06:13.996" v="98" actId="1076"/>
          <ac:picMkLst>
            <pc:docMk/>
            <pc:sldMk cId="269324711" sldId="313"/>
            <ac:picMk id="3" creationId="{FEF3122C-F36D-0F71-E441-E6545CFD29EB}"/>
          </ac:picMkLst>
        </pc:picChg>
      </pc:sldChg>
      <pc:sldChg chg="addSp delSp modSp add replId">
        <pc:chgData name="Avanish Subbiah" userId="3e11c6ea9048470d" providerId="Windows Live" clId="Web-{4A4D0B70-F7BF-49DA-AEC5-531BF3F10FBD}" dt="2022-10-12T00:07:36.249" v="133" actId="1076"/>
        <pc:sldMkLst>
          <pc:docMk/>
          <pc:sldMk cId="2104623464" sldId="314"/>
        </pc:sldMkLst>
        <pc:spChg chg="mod">
          <ac:chgData name="Avanish Subbiah" userId="3e11c6ea9048470d" providerId="Windows Live" clId="Web-{4A4D0B70-F7BF-49DA-AEC5-531BF3F10FBD}" dt="2022-10-12T00:07:22.811" v="127" actId="14100"/>
          <ac:spMkLst>
            <pc:docMk/>
            <pc:sldMk cId="2104623464" sldId="314"/>
            <ac:spMk id="7" creationId="{008D19BE-A8F0-A0F0-C939-5275CA52CDB7}"/>
          </ac:spMkLst>
        </pc:spChg>
        <pc:spChg chg="mod">
          <ac:chgData name="Avanish Subbiah" userId="3e11c6ea9048470d" providerId="Windows Live" clId="Web-{4A4D0B70-F7BF-49DA-AEC5-531BF3F10FBD}" dt="2022-10-12T00:06:26.747" v="121" actId="20577"/>
          <ac:spMkLst>
            <pc:docMk/>
            <pc:sldMk cId="2104623464" sldId="314"/>
            <ac:spMk id="8" creationId="{00000000-0000-0000-0000-000000000000}"/>
          </ac:spMkLst>
        </pc:spChg>
        <pc:picChg chg="add mod">
          <ac:chgData name="Avanish Subbiah" userId="3e11c6ea9048470d" providerId="Windows Live" clId="Web-{4A4D0B70-F7BF-49DA-AEC5-531BF3F10FBD}" dt="2022-10-12T00:07:36.249" v="133" actId="1076"/>
          <ac:picMkLst>
            <pc:docMk/>
            <pc:sldMk cId="2104623464" sldId="314"/>
            <ac:picMk id="2" creationId="{B10F06FD-3677-543F-CEFE-7DF5F340ADC7}"/>
          </ac:picMkLst>
        </pc:picChg>
        <pc:picChg chg="del">
          <ac:chgData name="Avanish Subbiah" userId="3e11c6ea9048470d" providerId="Windows Live" clId="Web-{4A4D0B70-F7BF-49DA-AEC5-531BF3F10FBD}" dt="2022-10-12T00:06:28.153" v="122"/>
          <ac:picMkLst>
            <pc:docMk/>
            <pc:sldMk cId="2104623464" sldId="314"/>
            <ac:picMk id="3" creationId="{FEF3122C-F36D-0F71-E441-E6545CFD29EB}"/>
          </ac:picMkLst>
        </pc:picChg>
      </pc:sldChg>
      <pc:sldChg chg="addSp delSp modSp add replId">
        <pc:chgData name="Avanish Subbiah" userId="3e11c6ea9048470d" providerId="Windows Live" clId="Web-{4A4D0B70-F7BF-49DA-AEC5-531BF3F10FBD}" dt="2022-10-12T00:09:15.174" v="174" actId="1076"/>
        <pc:sldMkLst>
          <pc:docMk/>
          <pc:sldMk cId="2983924889" sldId="315"/>
        </pc:sldMkLst>
        <pc:spChg chg="mod">
          <ac:chgData name="Avanish Subbiah" userId="3e11c6ea9048470d" providerId="Windows Live" clId="Web-{4A4D0B70-F7BF-49DA-AEC5-531BF3F10FBD}" dt="2022-10-12T00:08:26.504" v="170" actId="14100"/>
          <ac:spMkLst>
            <pc:docMk/>
            <pc:sldMk cId="2983924889" sldId="315"/>
            <ac:spMk id="7" creationId="{008D19BE-A8F0-A0F0-C939-5275CA52CDB7}"/>
          </ac:spMkLst>
        </pc:spChg>
        <pc:spChg chg="mod">
          <ac:chgData name="Avanish Subbiah" userId="3e11c6ea9048470d" providerId="Windows Live" clId="Web-{4A4D0B70-F7BF-49DA-AEC5-531BF3F10FBD}" dt="2022-10-12T00:08:07.594" v="164" actId="20577"/>
          <ac:spMkLst>
            <pc:docMk/>
            <pc:sldMk cId="2983924889" sldId="315"/>
            <ac:spMk id="8" creationId="{00000000-0000-0000-0000-000000000000}"/>
          </ac:spMkLst>
        </pc:spChg>
        <pc:picChg chg="del">
          <ac:chgData name="Avanish Subbiah" userId="3e11c6ea9048470d" providerId="Windows Live" clId="Web-{4A4D0B70-F7BF-49DA-AEC5-531BF3F10FBD}" dt="2022-10-12T00:08:09.781" v="165"/>
          <ac:picMkLst>
            <pc:docMk/>
            <pc:sldMk cId="2983924889" sldId="315"/>
            <ac:picMk id="2" creationId="{B10F06FD-3677-543F-CEFE-7DF5F340ADC7}"/>
          </ac:picMkLst>
        </pc:picChg>
        <pc:picChg chg="add mod">
          <ac:chgData name="Avanish Subbiah" userId="3e11c6ea9048470d" providerId="Windows Live" clId="Web-{4A4D0B70-F7BF-49DA-AEC5-531BF3F10FBD}" dt="2022-10-12T00:09:15.174" v="174" actId="1076"/>
          <ac:picMkLst>
            <pc:docMk/>
            <pc:sldMk cId="2983924889" sldId="315"/>
            <ac:picMk id="3" creationId="{620E2471-A054-9AAD-BCFC-F18DB882C1EE}"/>
          </ac:picMkLst>
        </pc:picChg>
        <pc:picChg chg="mod">
          <ac:chgData name="Avanish Subbiah" userId="3e11c6ea9048470d" providerId="Windows Live" clId="Web-{4A4D0B70-F7BF-49DA-AEC5-531BF3F10FBD}" dt="2022-10-12T00:08:15.047" v="167" actId="1076"/>
          <ac:picMkLst>
            <pc:docMk/>
            <pc:sldMk cId="2983924889" sldId="315"/>
            <ac:picMk id="5" creationId="{D0756AD0-28B4-8F56-0A90-06B4AA1E8489}"/>
          </ac:picMkLst>
        </pc:picChg>
      </pc:sldChg>
      <pc:sldChg chg="addSp delSp modSp add replId">
        <pc:chgData name="Avanish Subbiah" userId="3e11c6ea9048470d" providerId="Windows Live" clId="Web-{4A4D0B70-F7BF-49DA-AEC5-531BF3F10FBD}" dt="2022-10-12T00:10:22.989" v="198"/>
        <pc:sldMkLst>
          <pc:docMk/>
          <pc:sldMk cId="2497546448" sldId="316"/>
        </pc:sldMkLst>
        <pc:spChg chg="mod">
          <ac:chgData name="Avanish Subbiah" userId="3e11c6ea9048470d" providerId="Windows Live" clId="Web-{4A4D0B70-F7BF-49DA-AEC5-531BF3F10FBD}" dt="2022-10-12T00:09:31.425" v="184" actId="14100"/>
          <ac:spMkLst>
            <pc:docMk/>
            <pc:sldMk cId="2497546448" sldId="316"/>
            <ac:spMk id="7" creationId="{008D19BE-A8F0-A0F0-C939-5275CA52CDB7}"/>
          </ac:spMkLst>
        </pc:spChg>
        <pc:spChg chg="mod">
          <ac:chgData name="Avanish Subbiah" userId="3e11c6ea9048470d" providerId="Windows Live" clId="Web-{4A4D0B70-F7BF-49DA-AEC5-531BF3F10FBD}" dt="2022-10-12T00:10:19.614" v="196" actId="20577"/>
          <ac:spMkLst>
            <pc:docMk/>
            <pc:sldMk cId="2497546448" sldId="316"/>
            <ac:spMk id="8" creationId="{00000000-0000-0000-0000-000000000000}"/>
          </ac:spMkLst>
        </pc:spChg>
        <pc:picChg chg="add mod">
          <ac:chgData name="Avanish Subbiah" userId="3e11c6ea9048470d" providerId="Windows Live" clId="Web-{4A4D0B70-F7BF-49DA-AEC5-531BF3F10FBD}" dt="2022-10-12T00:10:08.379" v="195" actId="14100"/>
          <ac:picMkLst>
            <pc:docMk/>
            <pc:sldMk cId="2497546448" sldId="316"/>
            <ac:picMk id="2" creationId="{BBECC834-0A11-5EB6-FE24-E61756496007}"/>
          </ac:picMkLst>
        </pc:picChg>
        <pc:picChg chg="del">
          <ac:chgData name="Avanish Subbiah" userId="3e11c6ea9048470d" providerId="Windows Live" clId="Web-{4A4D0B70-F7BF-49DA-AEC5-531BF3F10FBD}" dt="2022-10-12T00:09:24.518" v="182"/>
          <ac:picMkLst>
            <pc:docMk/>
            <pc:sldMk cId="2497546448" sldId="316"/>
            <ac:picMk id="3" creationId="{620E2471-A054-9AAD-BCFC-F18DB882C1EE}"/>
          </ac:picMkLst>
        </pc:picChg>
        <pc:picChg chg="add del mod">
          <ac:chgData name="Avanish Subbiah" userId="3e11c6ea9048470d" providerId="Windows Live" clId="Web-{4A4D0B70-F7BF-49DA-AEC5-531BF3F10FBD}" dt="2022-10-12T00:10:22.989" v="198"/>
          <ac:picMkLst>
            <pc:docMk/>
            <pc:sldMk cId="2497546448" sldId="316"/>
            <ac:picMk id="4" creationId="{C63A203F-4C17-B1E8-5213-1A09A3F64146}"/>
          </ac:picMkLst>
        </pc:picChg>
      </pc:sldChg>
      <pc:sldChg chg="addSp delSp modSp add replId">
        <pc:chgData name="Avanish Subbiah" userId="3e11c6ea9048470d" providerId="Windows Live" clId="Web-{4A4D0B70-F7BF-49DA-AEC5-531BF3F10FBD}" dt="2022-10-12T00:11:12.288" v="223" actId="1076"/>
        <pc:sldMkLst>
          <pc:docMk/>
          <pc:sldMk cId="1502876480" sldId="317"/>
        </pc:sldMkLst>
        <pc:spChg chg="mod">
          <ac:chgData name="Avanish Subbiah" userId="3e11c6ea9048470d" providerId="Windows Live" clId="Web-{4A4D0B70-F7BF-49DA-AEC5-531BF3F10FBD}" dt="2022-10-12T00:10:36.740" v="201" actId="14100"/>
          <ac:spMkLst>
            <pc:docMk/>
            <pc:sldMk cId="1502876480" sldId="317"/>
            <ac:spMk id="7" creationId="{008D19BE-A8F0-A0F0-C939-5275CA52CDB7}"/>
          </ac:spMkLst>
        </pc:spChg>
        <pc:spChg chg="mod">
          <ac:chgData name="Avanish Subbiah" userId="3e11c6ea9048470d" providerId="Windows Live" clId="Web-{4A4D0B70-F7BF-49DA-AEC5-531BF3F10FBD}" dt="2022-10-12T00:10:45.099" v="218" actId="20577"/>
          <ac:spMkLst>
            <pc:docMk/>
            <pc:sldMk cId="1502876480" sldId="317"/>
            <ac:spMk id="8" creationId="{00000000-0000-0000-0000-000000000000}"/>
          </ac:spMkLst>
        </pc:spChg>
        <pc:picChg chg="del">
          <ac:chgData name="Avanish Subbiah" userId="3e11c6ea9048470d" providerId="Windows Live" clId="Web-{4A4D0B70-F7BF-49DA-AEC5-531BF3F10FBD}" dt="2022-10-12T00:10:45.974" v="219"/>
          <ac:picMkLst>
            <pc:docMk/>
            <pc:sldMk cId="1502876480" sldId="317"/>
            <ac:picMk id="2" creationId="{BBECC834-0A11-5EB6-FE24-E61756496007}"/>
          </ac:picMkLst>
        </pc:picChg>
        <pc:picChg chg="add mod">
          <ac:chgData name="Avanish Subbiah" userId="3e11c6ea9048470d" providerId="Windows Live" clId="Web-{4A4D0B70-F7BF-49DA-AEC5-531BF3F10FBD}" dt="2022-10-12T00:11:12.288" v="223" actId="1076"/>
          <ac:picMkLst>
            <pc:docMk/>
            <pc:sldMk cId="1502876480" sldId="317"/>
            <ac:picMk id="3" creationId="{D233BA20-B984-C8DA-1BC2-14D6C51A084D}"/>
          </ac:picMkLst>
        </pc:picChg>
      </pc:sldChg>
      <pc:sldChg chg="addSp delSp modSp add replId">
        <pc:chgData name="Avanish Subbiah" userId="3e11c6ea9048470d" providerId="Windows Live" clId="Web-{4A4D0B70-F7BF-49DA-AEC5-531BF3F10FBD}" dt="2022-10-12T00:12:05.868" v="242" actId="1076"/>
        <pc:sldMkLst>
          <pc:docMk/>
          <pc:sldMk cId="3693977182" sldId="318"/>
        </pc:sldMkLst>
        <pc:spChg chg="mod">
          <ac:chgData name="Avanish Subbiah" userId="3e11c6ea9048470d" providerId="Windows Live" clId="Web-{4A4D0B70-F7BF-49DA-AEC5-531BF3F10FBD}" dt="2022-10-12T00:11:30.288" v="237" actId="14100"/>
          <ac:spMkLst>
            <pc:docMk/>
            <pc:sldMk cId="3693977182" sldId="318"/>
            <ac:spMk id="7" creationId="{008D19BE-A8F0-A0F0-C939-5275CA52CDB7}"/>
          </ac:spMkLst>
        </pc:spChg>
        <pc:spChg chg="mod">
          <ac:chgData name="Avanish Subbiah" userId="3e11c6ea9048470d" providerId="Windows Live" clId="Web-{4A4D0B70-F7BF-49DA-AEC5-531BF3F10FBD}" dt="2022-10-12T00:11:22.991" v="235" actId="20577"/>
          <ac:spMkLst>
            <pc:docMk/>
            <pc:sldMk cId="3693977182" sldId="318"/>
            <ac:spMk id="8" creationId="{00000000-0000-0000-0000-000000000000}"/>
          </ac:spMkLst>
        </pc:spChg>
        <pc:picChg chg="add mod">
          <ac:chgData name="Avanish Subbiah" userId="3e11c6ea9048470d" providerId="Windows Live" clId="Web-{4A4D0B70-F7BF-49DA-AEC5-531BF3F10FBD}" dt="2022-10-12T00:12:05.868" v="242" actId="1076"/>
          <ac:picMkLst>
            <pc:docMk/>
            <pc:sldMk cId="3693977182" sldId="318"/>
            <ac:picMk id="2" creationId="{AD10F548-6628-A95D-D2D9-4A4345E1A40C}"/>
          </ac:picMkLst>
        </pc:picChg>
        <pc:picChg chg="del">
          <ac:chgData name="Avanish Subbiah" userId="3e11c6ea9048470d" providerId="Windows Live" clId="Web-{4A4D0B70-F7BF-49DA-AEC5-531BF3F10FBD}" dt="2022-10-12T00:11:32.117" v="238"/>
          <ac:picMkLst>
            <pc:docMk/>
            <pc:sldMk cId="3693977182" sldId="318"/>
            <ac:picMk id="3" creationId="{D233BA20-B984-C8DA-1BC2-14D6C51A084D}"/>
          </ac:picMkLst>
        </pc:picChg>
      </pc:sldChg>
    </pc:docChg>
  </pc:docChgLst>
  <pc:docChgLst>
    <pc:chgData name="Connor Chadwick" userId="d37c1725125dcbfb" providerId="Windows Live" clId="Web-{B1274ED9-95E5-4D56-82CA-DD4D8AB4E6F8}"/>
    <pc:docChg chg="addSld delSld modSld sldOrd">
      <pc:chgData name="Connor Chadwick" userId="d37c1725125dcbfb" providerId="Windows Live" clId="Web-{B1274ED9-95E5-4D56-82CA-DD4D8AB4E6F8}" dt="2022-10-12T00:13:58.696" v="165" actId="20577"/>
      <pc:docMkLst>
        <pc:docMk/>
      </pc:docMkLst>
      <pc:sldChg chg="del">
        <pc:chgData name="Connor Chadwick" userId="d37c1725125dcbfb" providerId="Windows Live" clId="Web-{B1274ED9-95E5-4D56-82CA-DD4D8AB4E6F8}" dt="2022-10-12T00:09:41.751" v="101"/>
        <pc:sldMkLst>
          <pc:docMk/>
          <pc:sldMk cId="3910445985" sldId="268"/>
        </pc:sldMkLst>
      </pc:sldChg>
      <pc:sldChg chg="del">
        <pc:chgData name="Connor Chadwick" userId="d37c1725125dcbfb" providerId="Windows Live" clId="Web-{B1274ED9-95E5-4D56-82CA-DD4D8AB4E6F8}" dt="2022-10-12T00:09:53.627" v="102"/>
        <pc:sldMkLst>
          <pc:docMk/>
          <pc:sldMk cId="2492192229" sldId="270"/>
        </pc:sldMkLst>
      </pc:sldChg>
      <pc:sldChg chg="del">
        <pc:chgData name="Connor Chadwick" userId="d37c1725125dcbfb" providerId="Windows Live" clId="Web-{B1274ED9-95E5-4D56-82CA-DD4D8AB4E6F8}" dt="2022-10-12T00:13:06.226" v="130"/>
        <pc:sldMkLst>
          <pc:docMk/>
          <pc:sldMk cId="580118554" sldId="271"/>
        </pc:sldMkLst>
      </pc:sldChg>
      <pc:sldChg chg="delSp modSp ord">
        <pc:chgData name="Connor Chadwick" userId="d37c1725125dcbfb" providerId="Windows Live" clId="Web-{B1274ED9-95E5-4D56-82CA-DD4D8AB4E6F8}" dt="2022-10-12T00:13:58.696" v="165" actId="20577"/>
        <pc:sldMkLst>
          <pc:docMk/>
          <pc:sldMk cId="1076728581" sldId="291"/>
        </pc:sldMkLst>
        <pc:spChg chg="del">
          <ac:chgData name="Connor Chadwick" userId="d37c1725125dcbfb" providerId="Windows Live" clId="Web-{B1274ED9-95E5-4D56-82CA-DD4D8AB4E6F8}" dt="2022-10-12T00:12:20.240" v="128"/>
          <ac:spMkLst>
            <pc:docMk/>
            <pc:sldMk cId="1076728581" sldId="291"/>
            <ac:spMk id="6" creationId="{1932A262-28FB-4DA1-6935-F4C4B08C59B5}"/>
          </ac:spMkLst>
        </pc:spChg>
        <pc:spChg chg="mod">
          <ac:chgData name="Connor Chadwick" userId="d37c1725125dcbfb" providerId="Windows Live" clId="Web-{B1274ED9-95E5-4D56-82CA-DD4D8AB4E6F8}" dt="2022-10-12T00:13:58.696" v="165" actId="20577"/>
          <ac:spMkLst>
            <pc:docMk/>
            <pc:sldMk cId="1076728581" sldId="291"/>
            <ac:spMk id="8" creationId="{00000000-0000-0000-0000-000000000000}"/>
          </ac:spMkLst>
        </pc:spChg>
        <pc:picChg chg="del">
          <ac:chgData name="Connor Chadwick" userId="d37c1725125dcbfb" providerId="Windows Live" clId="Web-{B1274ED9-95E5-4D56-82CA-DD4D8AB4E6F8}" dt="2022-10-12T00:12:14.646" v="126"/>
          <ac:picMkLst>
            <pc:docMk/>
            <pc:sldMk cId="1076728581" sldId="291"/>
            <ac:picMk id="2" creationId="{F1B77C45-4867-ED26-F01A-A4A07592B5FC}"/>
          </ac:picMkLst>
        </pc:picChg>
        <pc:picChg chg="mod">
          <ac:chgData name="Connor Chadwick" userId="d37c1725125dcbfb" providerId="Windows Live" clId="Web-{B1274ED9-95E5-4D56-82CA-DD4D8AB4E6F8}" dt="2022-10-12T00:12:18.599" v="127" actId="14100"/>
          <ac:picMkLst>
            <pc:docMk/>
            <pc:sldMk cId="1076728581" sldId="291"/>
            <ac:picMk id="3" creationId="{13272EF9-3D74-6F67-8048-2EE30C887789}"/>
          </ac:picMkLst>
        </pc:picChg>
      </pc:sldChg>
      <pc:sldChg chg="modSp">
        <pc:chgData name="Connor Chadwick" userId="d37c1725125dcbfb" providerId="Windows Live" clId="Web-{B1274ED9-95E5-4D56-82CA-DD4D8AB4E6F8}" dt="2022-10-11T23:42:49.691" v="0" actId="14100"/>
        <pc:sldMkLst>
          <pc:docMk/>
          <pc:sldMk cId="916528368" sldId="294"/>
        </pc:sldMkLst>
        <pc:spChg chg="mod">
          <ac:chgData name="Connor Chadwick" userId="d37c1725125dcbfb" providerId="Windows Live" clId="Web-{B1274ED9-95E5-4D56-82CA-DD4D8AB4E6F8}" dt="2022-10-11T23:42:49.691" v="0" actId="14100"/>
          <ac:spMkLst>
            <pc:docMk/>
            <pc:sldMk cId="916528368" sldId="294"/>
            <ac:spMk id="3" creationId="{4A9BD7C9-F954-DEFA-E7C2-D7E7FD126B79}"/>
          </ac:spMkLst>
        </pc:spChg>
      </pc:sldChg>
      <pc:sldChg chg="modSp ord">
        <pc:chgData name="Connor Chadwick" userId="d37c1725125dcbfb" providerId="Windows Live" clId="Web-{B1274ED9-95E5-4D56-82CA-DD4D8AB4E6F8}" dt="2022-10-12T00:13:44.102" v="149" actId="20577"/>
        <pc:sldMkLst>
          <pc:docMk/>
          <pc:sldMk cId="945767418" sldId="295"/>
        </pc:sldMkLst>
        <pc:spChg chg="mod">
          <ac:chgData name="Connor Chadwick" userId="d37c1725125dcbfb" providerId="Windows Live" clId="Web-{B1274ED9-95E5-4D56-82CA-DD4D8AB4E6F8}" dt="2022-10-12T00:13:44.102" v="149" actId="20577"/>
          <ac:spMkLst>
            <pc:docMk/>
            <pc:sldMk cId="945767418" sldId="295"/>
            <ac:spMk id="8" creationId="{00000000-0000-0000-0000-000000000000}"/>
          </ac:spMkLst>
        </pc:spChg>
      </pc:sldChg>
      <pc:sldChg chg="addSp delSp modSp">
        <pc:chgData name="Connor Chadwick" userId="d37c1725125dcbfb" providerId="Windows Live" clId="Web-{B1274ED9-95E5-4D56-82CA-DD4D8AB4E6F8}" dt="2022-10-11T23:46:14.884" v="43" actId="14100"/>
        <pc:sldMkLst>
          <pc:docMk/>
          <pc:sldMk cId="1987391645" sldId="296"/>
        </pc:sldMkLst>
        <pc:spChg chg="mod">
          <ac:chgData name="Connor Chadwick" userId="d37c1725125dcbfb" providerId="Windows Live" clId="Web-{B1274ED9-95E5-4D56-82CA-DD4D8AB4E6F8}" dt="2022-10-11T23:43:19.801" v="7" actId="14100"/>
          <ac:spMkLst>
            <pc:docMk/>
            <pc:sldMk cId="1987391645" sldId="296"/>
            <ac:spMk id="3" creationId="{88240813-6DF3-908A-5B93-5B430CD33CDF}"/>
          </ac:spMkLst>
        </pc:spChg>
        <pc:spChg chg="add mod">
          <ac:chgData name="Connor Chadwick" userId="d37c1725125dcbfb" providerId="Windows Live" clId="Web-{B1274ED9-95E5-4D56-82CA-DD4D8AB4E6F8}" dt="2022-10-11T23:45:58.383" v="39" actId="14100"/>
          <ac:spMkLst>
            <pc:docMk/>
            <pc:sldMk cId="1987391645" sldId="296"/>
            <ac:spMk id="5" creationId="{3EA2FB24-AE31-E777-B667-878F6D911E4F}"/>
          </ac:spMkLst>
        </pc:spChg>
        <pc:spChg chg="mod">
          <ac:chgData name="Connor Chadwick" userId="d37c1725125dcbfb" providerId="Windows Live" clId="Web-{B1274ED9-95E5-4D56-82CA-DD4D8AB4E6F8}" dt="2022-10-11T23:45:12.945" v="28" actId="20577"/>
          <ac:spMkLst>
            <pc:docMk/>
            <pc:sldMk cId="1987391645" sldId="296"/>
            <ac:spMk id="8" creationId="{00000000-0000-0000-0000-000000000000}"/>
          </ac:spMkLst>
        </pc:spChg>
        <pc:picChg chg="add mod ord">
          <ac:chgData name="Connor Chadwick" userId="d37c1725125dcbfb" providerId="Windows Live" clId="Web-{B1274ED9-95E5-4D56-82CA-DD4D8AB4E6F8}" dt="2022-10-11T23:43:10.066" v="5"/>
          <ac:picMkLst>
            <pc:docMk/>
            <pc:sldMk cId="1987391645" sldId="296"/>
            <ac:picMk id="2" creationId="{4DD64B1A-BBAB-9B98-BD06-8CE5FCEFADD8}"/>
          </ac:picMkLst>
        </pc:picChg>
        <pc:picChg chg="add mod">
          <ac:chgData name="Connor Chadwick" userId="d37c1725125dcbfb" providerId="Windows Live" clId="Web-{B1274ED9-95E5-4D56-82CA-DD4D8AB4E6F8}" dt="2022-10-11T23:46:08.602" v="42" actId="14100"/>
          <ac:picMkLst>
            <pc:docMk/>
            <pc:sldMk cId="1987391645" sldId="296"/>
            <ac:picMk id="4" creationId="{1478A902-A35D-1079-06D5-BB77E2D28E0D}"/>
          </ac:picMkLst>
        </pc:picChg>
        <pc:picChg chg="del">
          <ac:chgData name="Connor Chadwick" userId="d37c1725125dcbfb" providerId="Windows Live" clId="Web-{B1274ED9-95E5-4D56-82CA-DD4D8AB4E6F8}" dt="2022-10-11T23:42:56.925" v="2"/>
          <ac:picMkLst>
            <pc:docMk/>
            <pc:sldMk cId="1987391645" sldId="296"/>
            <ac:picMk id="6" creationId="{93A20A2C-3283-6E20-660D-F71EEEE0D707}"/>
          </ac:picMkLst>
        </pc:picChg>
        <pc:picChg chg="mod">
          <ac:chgData name="Connor Chadwick" userId="d37c1725125dcbfb" providerId="Windows Live" clId="Web-{B1274ED9-95E5-4D56-82CA-DD4D8AB4E6F8}" dt="2022-10-11T23:46:14.884" v="43" actId="14100"/>
          <ac:picMkLst>
            <pc:docMk/>
            <pc:sldMk cId="1987391645" sldId="296"/>
            <ac:picMk id="7" creationId="{3763C21C-43DD-17F9-1616-6DDC3337640A}"/>
          </ac:picMkLst>
        </pc:picChg>
      </pc:sldChg>
      <pc:sldChg chg="addSp delSp modSp">
        <pc:chgData name="Connor Chadwick" userId="d37c1725125dcbfb" providerId="Windows Live" clId="Web-{B1274ED9-95E5-4D56-82CA-DD4D8AB4E6F8}" dt="2022-10-11T23:47:45.293" v="64" actId="14100"/>
        <pc:sldMkLst>
          <pc:docMk/>
          <pc:sldMk cId="410947278" sldId="297"/>
        </pc:sldMkLst>
        <pc:spChg chg="mod ord">
          <ac:chgData name="Connor Chadwick" userId="d37c1725125dcbfb" providerId="Windows Live" clId="Web-{B1274ED9-95E5-4D56-82CA-DD4D8AB4E6F8}" dt="2022-10-11T23:44:45.397" v="26" actId="14100"/>
          <ac:spMkLst>
            <pc:docMk/>
            <pc:sldMk cId="410947278" sldId="297"/>
            <ac:spMk id="3" creationId="{3A371DE9-51F9-A63F-EF91-042F10A2C2CC}"/>
          </ac:spMkLst>
        </pc:spChg>
        <pc:spChg chg="mod">
          <ac:chgData name="Connor Chadwick" userId="d37c1725125dcbfb" providerId="Windows Live" clId="Web-{B1274ED9-95E5-4D56-82CA-DD4D8AB4E6F8}" dt="2022-10-11T23:46:57.260" v="56" actId="20577"/>
          <ac:spMkLst>
            <pc:docMk/>
            <pc:sldMk cId="410947278" sldId="297"/>
            <ac:spMk id="8" creationId="{00000000-0000-0000-0000-000000000000}"/>
          </ac:spMkLst>
        </pc:spChg>
        <pc:spChg chg="add mod">
          <ac:chgData name="Connor Chadwick" userId="d37c1725125dcbfb" providerId="Windows Live" clId="Web-{B1274ED9-95E5-4D56-82CA-DD4D8AB4E6F8}" dt="2022-10-11T23:47:45.293" v="64" actId="14100"/>
          <ac:spMkLst>
            <pc:docMk/>
            <pc:sldMk cId="410947278" sldId="297"/>
            <ac:spMk id="9" creationId="{D17979CB-6C8A-286F-41FC-864E99FA0697}"/>
          </ac:spMkLst>
        </pc:spChg>
        <pc:picChg chg="add mod">
          <ac:chgData name="Connor Chadwick" userId="d37c1725125dcbfb" providerId="Windows Live" clId="Web-{B1274ED9-95E5-4D56-82CA-DD4D8AB4E6F8}" dt="2022-10-11T23:44:17.131" v="19" actId="1076"/>
          <ac:picMkLst>
            <pc:docMk/>
            <pc:sldMk cId="410947278" sldId="297"/>
            <ac:picMk id="2" creationId="{F56C9F68-E761-020F-8071-2A431BC38E7C}"/>
          </ac:picMkLst>
        </pc:picChg>
        <pc:picChg chg="add mod">
          <ac:chgData name="Connor Chadwick" userId="d37c1725125dcbfb" providerId="Windows Live" clId="Web-{B1274ED9-95E5-4D56-82CA-DD4D8AB4E6F8}" dt="2022-10-11T23:47:25.620" v="60" actId="14100"/>
          <ac:picMkLst>
            <pc:docMk/>
            <pc:sldMk cId="410947278" sldId="297"/>
            <ac:picMk id="5" creationId="{3F7D0E96-8FF0-FC07-D414-AB31D83842C6}"/>
          </ac:picMkLst>
        </pc:picChg>
        <pc:picChg chg="del">
          <ac:chgData name="Connor Chadwick" userId="d37c1725125dcbfb" providerId="Windows Live" clId="Web-{B1274ED9-95E5-4D56-82CA-DD4D8AB4E6F8}" dt="2022-10-11T23:44:10.334" v="17"/>
          <ac:picMkLst>
            <pc:docMk/>
            <pc:sldMk cId="410947278" sldId="297"/>
            <ac:picMk id="6" creationId="{605ABB7D-E926-53E2-375E-CCF563071D64}"/>
          </ac:picMkLst>
        </pc:picChg>
        <pc:picChg chg="mod ord">
          <ac:chgData name="Connor Chadwick" userId="d37c1725125dcbfb" providerId="Windows Live" clId="Web-{B1274ED9-95E5-4D56-82CA-DD4D8AB4E6F8}" dt="2022-10-11T23:47:19.261" v="58" actId="1076"/>
          <ac:picMkLst>
            <pc:docMk/>
            <pc:sldMk cId="410947278" sldId="297"/>
            <ac:picMk id="7" creationId="{C8D76498-E808-B806-D7E8-2351DC064B71}"/>
          </ac:picMkLst>
        </pc:picChg>
      </pc:sldChg>
      <pc:sldChg chg="modSp ord">
        <pc:chgData name="Connor Chadwick" userId="d37c1725125dcbfb" providerId="Windows Live" clId="Web-{B1274ED9-95E5-4D56-82CA-DD4D8AB4E6F8}" dt="2022-10-12T00:13:37.242" v="143" actId="20577"/>
        <pc:sldMkLst>
          <pc:docMk/>
          <pc:sldMk cId="2239703164" sldId="298"/>
        </pc:sldMkLst>
        <pc:spChg chg="mod">
          <ac:chgData name="Connor Chadwick" userId="d37c1725125dcbfb" providerId="Windows Live" clId="Web-{B1274ED9-95E5-4D56-82CA-DD4D8AB4E6F8}" dt="2022-10-12T00:13:37.242" v="143" actId="20577"/>
          <ac:spMkLst>
            <pc:docMk/>
            <pc:sldMk cId="2239703164" sldId="298"/>
            <ac:spMk id="8" creationId="{00000000-0000-0000-0000-000000000000}"/>
          </ac:spMkLst>
        </pc:spChg>
      </pc:sldChg>
      <pc:sldChg chg="modSp ord">
        <pc:chgData name="Connor Chadwick" userId="d37c1725125dcbfb" providerId="Windows Live" clId="Web-{B1274ED9-95E5-4D56-82CA-DD4D8AB4E6F8}" dt="2022-10-12T00:13:31.226" v="136" actId="20577"/>
        <pc:sldMkLst>
          <pc:docMk/>
          <pc:sldMk cId="1621722765" sldId="299"/>
        </pc:sldMkLst>
        <pc:spChg chg="mod">
          <ac:chgData name="Connor Chadwick" userId="d37c1725125dcbfb" providerId="Windows Live" clId="Web-{B1274ED9-95E5-4D56-82CA-DD4D8AB4E6F8}" dt="2022-10-12T00:13:31.226" v="136" actId="20577"/>
          <ac:spMkLst>
            <pc:docMk/>
            <pc:sldMk cId="1621722765" sldId="299"/>
            <ac:spMk id="8" creationId="{00000000-0000-0000-0000-000000000000}"/>
          </ac:spMkLst>
        </pc:spChg>
      </pc:sldChg>
      <pc:sldChg chg="addSp delSp modSp del">
        <pc:chgData name="Connor Chadwick" userId="d37c1725125dcbfb" providerId="Windows Live" clId="Web-{B1274ED9-95E5-4D56-82CA-DD4D8AB4E6F8}" dt="2022-10-11T23:47:52.730" v="65"/>
        <pc:sldMkLst>
          <pc:docMk/>
          <pc:sldMk cId="1019649338" sldId="300"/>
        </pc:sldMkLst>
        <pc:spChg chg="mod">
          <ac:chgData name="Connor Chadwick" userId="d37c1725125dcbfb" providerId="Windows Live" clId="Web-{B1274ED9-95E5-4D56-82CA-DD4D8AB4E6F8}" dt="2022-10-11T23:46:42.744" v="54" actId="20577"/>
          <ac:spMkLst>
            <pc:docMk/>
            <pc:sldMk cId="1019649338" sldId="300"/>
            <ac:spMk id="8" creationId="{00000000-0000-0000-0000-000000000000}"/>
          </ac:spMkLst>
        </pc:spChg>
        <pc:picChg chg="add mod">
          <ac:chgData name="Connor Chadwick" userId="d37c1725125dcbfb" providerId="Windows Live" clId="Web-{B1274ED9-95E5-4D56-82CA-DD4D8AB4E6F8}" dt="2022-10-11T23:46:33.916" v="45" actId="1076"/>
          <ac:picMkLst>
            <pc:docMk/>
            <pc:sldMk cId="1019649338" sldId="300"/>
            <ac:picMk id="2" creationId="{214EDDE8-3272-1415-CCDF-7C8891A1C5A3}"/>
          </ac:picMkLst>
        </pc:picChg>
        <pc:picChg chg="del">
          <ac:chgData name="Connor Chadwick" userId="d37c1725125dcbfb" providerId="Windows Live" clId="Web-{B1274ED9-95E5-4D56-82CA-DD4D8AB4E6F8}" dt="2022-10-11T23:46:25.572" v="44"/>
          <ac:picMkLst>
            <pc:docMk/>
            <pc:sldMk cId="1019649338" sldId="300"/>
            <ac:picMk id="4" creationId="{265E160E-D9B5-C519-C884-619225C1BFED}"/>
          </ac:picMkLst>
        </pc:picChg>
      </pc:sldChg>
      <pc:sldChg chg="addSp delSp modSp">
        <pc:chgData name="Connor Chadwick" userId="d37c1725125dcbfb" providerId="Windows Live" clId="Web-{B1274ED9-95E5-4D56-82CA-DD4D8AB4E6F8}" dt="2022-10-11T23:48:23.794" v="72" actId="1076"/>
        <pc:sldMkLst>
          <pc:docMk/>
          <pc:sldMk cId="1067075401" sldId="301"/>
        </pc:sldMkLst>
        <pc:spChg chg="mod">
          <ac:chgData name="Connor Chadwick" userId="d37c1725125dcbfb" providerId="Windows Live" clId="Web-{B1274ED9-95E5-4D56-82CA-DD4D8AB4E6F8}" dt="2022-10-11T23:48:16.356" v="70" actId="14100"/>
          <ac:spMkLst>
            <pc:docMk/>
            <pc:sldMk cId="1067075401" sldId="301"/>
            <ac:spMk id="5" creationId="{0DF6F98D-F8F6-BF48-44CF-A94A73D1F20A}"/>
          </ac:spMkLst>
        </pc:spChg>
        <pc:spChg chg="add mod">
          <ac:chgData name="Connor Chadwick" userId="d37c1725125dcbfb" providerId="Windows Live" clId="Web-{B1274ED9-95E5-4D56-82CA-DD4D8AB4E6F8}" dt="2022-10-11T23:48:23.794" v="72" actId="1076"/>
          <ac:spMkLst>
            <pc:docMk/>
            <pc:sldMk cId="1067075401" sldId="301"/>
            <ac:spMk id="7" creationId="{189D4FF1-2FE9-F56E-F44F-86AE358CCDA4}"/>
          </ac:spMkLst>
        </pc:spChg>
        <pc:picChg chg="del">
          <ac:chgData name="Connor Chadwick" userId="d37c1725125dcbfb" providerId="Windows Live" clId="Web-{B1274ED9-95E5-4D56-82CA-DD4D8AB4E6F8}" dt="2022-10-11T23:47:56.340" v="66"/>
          <ac:picMkLst>
            <pc:docMk/>
            <pc:sldMk cId="1067075401" sldId="301"/>
            <ac:picMk id="2" creationId="{B58E505F-840E-4591-FC38-BB5849801AB4}"/>
          </ac:picMkLst>
        </pc:picChg>
        <pc:picChg chg="add mod ord">
          <ac:chgData name="Connor Chadwick" userId="d37c1725125dcbfb" providerId="Windows Live" clId="Web-{B1274ED9-95E5-4D56-82CA-DD4D8AB4E6F8}" dt="2022-10-11T23:48:05.668" v="68"/>
          <ac:picMkLst>
            <pc:docMk/>
            <pc:sldMk cId="1067075401" sldId="301"/>
            <ac:picMk id="4" creationId="{3DBFD76B-B91A-3AF0-0AA3-AB741BDC8FB2}"/>
          </ac:picMkLst>
        </pc:picChg>
      </pc:sldChg>
      <pc:sldChg chg="modSp">
        <pc:chgData name="Connor Chadwick" userId="d37c1725125dcbfb" providerId="Windows Live" clId="Web-{B1274ED9-95E5-4D56-82CA-DD4D8AB4E6F8}" dt="2022-10-11T23:50:29.610" v="100" actId="1076"/>
        <pc:sldMkLst>
          <pc:docMk/>
          <pc:sldMk cId="1065352609" sldId="304"/>
        </pc:sldMkLst>
        <pc:picChg chg="mod">
          <ac:chgData name="Connor Chadwick" userId="d37c1725125dcbfb" providerId="Windows Live" clId="Web-{B1274ED9-95E5-4D56-82CA-DD4D8AB4E6F8}" dt="2022-10-11T23:50:29.610" v="100" actId="1076"/>
          <ac:picMkLst>
            <pc:docMk/>
            <pc:sldMk cId="1065352609" sldId="304"/>
            <ac:picMk id="2" creationId="{48792F80-E89B-8EE8-C86B-FE40F4C00F7D}"/>
          </ac:picMkLst>
        </pc:picChg>
      </pc:sldChg>
      <pc:sldChg chg="addSp delSp modSp del">
        <pc:chgData name="Connor Chadwick" userId="d37c1725125dcbfb" providerId="Windows Live" clId="Web-{B1274ED9-95E5-4D56-82CA-DD4D8AB4E6F8}" dt="2022-10-12T00:12:53.319" v="129"/>
        <pc:sldMkLst>
          <pc:docMk/>
          <pc:sldMk cId="1350921242" sldId="305"/>
        </pc:sldMkLst>
        <pc:spChg chg="del">
          <ac:chgData name="Connor Chadwick" userId="d37c1725125dcbfb" providerId="Windows Live" clId="Web-{B1274ED9-95E5-4D56-82CA-DD4D8AB4E6F8}" dt="2022-10-11T23:50:02.765" v="93"/>
          <ac:spMkLst>
            <pc:docMk/>
            <pc:sldMk cId="1350921242" sldId="305"/>
            <ac:spMk id="4" creationId="{3D213267-3FAC-2434-18F7-8558600E03FF}"/>
          </ac:spMkLst>
        </pc:spChg>
        <pc:spChg chg="add mod">
          <ac:chgData name="Connor Chadwick" userId="d37c1725125dcbfb" providerId="Windows Live" clId="Web-{B1274ED9-95E5-4D56-82CA-DD4D8AB4E6F8}" dt="2022-10-11T23:50:18.219" v="97" actId="14100"/>
          <ac:spMkLst>
            <pc:docMk/>
            <pc:sldMk cId="1350921242" sldId="305"/>
            <ac:spMk id="5" creationId="{F23445D0-EB6B-294D-3BEF-B17FCA2A2AED}"/>
          </ac:spMkLst>
        </pc:spChg>
      </pc:sldChg>
      <pc:sldChg chg="addSp delSp modSp">
        <pc:chgData name="Connor Chadwick" userId="d37c1725125dcbfb" providerId="Windows Live" clId="Web-{B1274ED9-95E5-4D56-82CA-DD4D8AB4E6F8}" dt="2022-10-11T23:49:56.281" v="92" actId="1076"/>
        <pc:sldMkLst>
          <pc:docMk/>
          <pc:sldMk cId="699514893" sldId="306"/>
        </pc:sldMkLst>
        <pc:spChg chg="del">
          <ac:chgData name="Connor Chadwick" userId="d37c1725125dcbfb" providerId="Windows Live" clId="Web-{B1274ED9-95E5-4D56-82CA-DD4D8AB4E6F8}" dt="2022-10-11T23:49:48.562" v="90"/>
          <ac:spMkLst>
            <pc:docMk/>
            <pc:sldMk cId="699514893" sldId="306"/>
            <ac:spMk id="4" creationId="{3D213267-3FAC-2434-18F7-8558600E03FF}"/>
          </ac:spMkLst>
        </pc:spChg>
        <pc:spChg chg="add mod">
          <ac:chgData name="Connor Chadwick" userId="d37c1725125dcbfb" providerId="Windows Live" clId="Web-{B1274ED9-95E5-4D56-82CA-DD4D8AB4E6F8}" dt="2022-10-11T23:49:56.281" v="92" actId="1076"/>
          <ac:spMkLst>
            <pc:docMk/>
            <pc:sldMk cId="699514893" sldId="306"/>
            <ac:spMk id="5" creationId="{A4A092FE-4512-CE6A-0327-87F7A916A9E5}"/>
          </ac:spMkLst>
        </pc:spChg>
      </pc:sldChg>
      <pc:sldChg chg="addSp delSp modSp">
        <pc:chgData name="Connor Chadwick" userId="d37c1725125dcbfb" providerId="Windows Live" clId="Web-{B1274ED9-95E5-4D56-82CA-DD4D8AB4E6F8}" dt="2022-10-11T23:49:44.437" v="89" actId="14100"/>
        <pc:sldMkLst>
          <pc:docMk/>
          <pc:sldMk cId="1206348742" sldId="307"/>
        </pc:sldMkLst>
        <pc:spChg chg="del">
          <ac:chgData name="Connor Chadwick" userId="d37c1725125dcbfb" providerId="Windows Live" clId="Web-{B1274ED9-95E5-4D56-82CA-DD4D8AB4E6F8}" dt="2022-10-11T23:49:35.686" v="86"/>
          <ac:spMkLst>
            <pc:docMk/>
            <pc:sldMk cId="1206348742" sldId="307"/>
            <ac:spMk id="4" creationId="{3D213267-3FAC-2434-18F7-8558600E03FF}"/>
          </ac:spMkLst>
        </pc:spChg>
        <pc:spChg chg="add mod">
          <ac:chgData name="Connor Chadwick" userId="d37c1725125dcbfb" providerId="Windows Live" clId="Web-{B1274ED9-95E5-4D56-82CA-DD4D8AB4E6F8}" dt="2022-10-11T23:49:44.437" v="89" actId="14100"/>
          <ac:spMkLst>
            <pc:docMk/>
            <pc:sldMk cId="1206348742" sldId="307"/>
            <ac:spMk id="5" creationId="{A30FCD27-4098-F6D9-BB78-5666CD8E1D16}"/>
          </ac:spMkLst>
        </pc:spChg>
      </pc:sldChg>
      <pc:sldChg chg="addSp delSp modSp">
        <pc:chgData name="Connor Chadwick" userId="d37c1725125dcbfb" providerId="Windows Live" clId="Web-{B1274ED9-95E5-4D56-82CA-DD4D8AB4E6F8}" dt="2022-10-11T23:48:51.732" v="77" actId="14100"/>
        <pc:sldMkLst>
          <pc:docMk/>
          <pc:sldMk cId="1520625286" sldId="308"/>
        </pc:sldMkLst>
        <pc:spChg chg="del">
          <ac:chgData name="Connor Chadwick" userId="d37c1725125dcbfb" providerId="Windows Live" clId="Web-{B1274ED9-95E5-4D56-82CA-DD4D8AB4E6F8}" dt="2022-10-11T23:48:40.700" v="73"/>
          <ac:spMkLst>
            <pc:docMk/>
            <pc:sldMk cId="1520625286" sldId="308"/>
            <ac:spMk id="4" creationId="{3D213267-3FAC-2434-18F7-8558600E03FF}"/>
          </ac:spMkLst>
        </pc:spChg>
        <pc:spChg chg="add mod">
          <ac:chgData name="Connor Chadwick" userId="d37c1725125dcbfb" providerId="Windows Live" clId="Web-{B1274ED9-95E5-4D56-82CA-DD4D8AB4E6F8}" dt="2022-10-11T23:48:51.732" v="77" actId="14100"/>
          <ac:spMkLst>
            <pc:docMk/>
            <pc:sldMk cId="1520625286" sldId="308"/>
            <ac:spMk id="6" creationId="{AAF09585-30F1-9E79-A234-0031DF37AE38}"/>
          </ac:spMkLst>
        </pc:spChg>
      </pc:sldChg>
      <pc:sldChg chg="addSp delSp modSp">
        <pc:chgData name="Connor Chadwick" userId="d37c1725125dcbfb" providerId="Windows Live" clId="Web-{B1274ED9-95E5-4D56-82CA-DD4D8AB4E6F8}" dt="2022-10-11T23:49:28.764" v="85" actId="14100"/>
        <pc:sldMkLst>
          <pc:docMk/>
          <pc:sldMk cId="2911779646" sldId="309"/>
        </pc:sldMkLst>
        <pc:spChg chg="del">
          <ac:chgData name="Connor Chadwick" userId="d37c1725125dcbfb" providerId="Windows Live" clId="Web-{B1274ED9-95E5-4D56-82CA-DD4D8AB4E6F8}" dt="2022-10-11T23:49:17.873" v="82"/>
          <ac:spMkLst>
            <pc:docMk/>
            <pc:sldMk cId="2911779646" sldId="309"/>
            <ac:spMk id="4" creationId="{3D213267-3FAC-2434-18F7-8558600E03FF}"/>
          </ac:spMkLst>
        </pc:spChg>
        <pc:spChg chg="add mod">
          <ac:chgData name="Connor Chadwick" userId="d37c1725125dcbfb" providerId="Windows Live" clId="Web-{B1274ED9-95E5-4D56-82CA-DD4D8AB4E6F8}" dt="2022-10-11T23:49:28.764" v="85" actId="14100"/>
          <ac:spMkLst>
            <pc:docMk/>
            <pc:sldMk cId="2911779646" sldId="309"/>
            <ac:spMk id="6" creationId="{E322109B-7A4B-3355-A6F3-1F91A0A9B97E}"/>
          </ac:spMkLst>
        </pc:spChg>
      </pc:sldChg>
      <pc:sldChg chg="addSp delSp modSp">
        <pc:chgData name="Connor Chadwick" userId="d37c1725125dcbfb" providerId="Windows Live" clId="Web-{B1274ED9-95E5-4D56-82CA-DD4D8AB4E6F8}" dt="2022-10-11T23:49:09.701" v="81" actId="14100"/>
        <pc:sldMkLst>
          <pc:docMk/>
          <pc:sldMk cId="3350017382" sldId="310"/>
        </pc:sldMkLst>
        <pc:spChg chg="del">
          <ac:chgData name="Connor Chadwick" userId="d37c1725125dcbfb" providerId="Windows Live" clId="Web-{B1274ED9-95E5-4D56-82CA-DD4D8AB4E6F8}" dt="2022-10-11T23:48:57.592" v="78"/>
          <ac:spMkLst>
            <pc:docMk/>
            <pc:sldMk cId="3350017382" sldId="310"/>
            <ac:spMk id="4" creationId="{3D213267-3FAC-2434-18F7-8558600E03FF}"/>
          </ac:spMkLst>
        </pc:spChg>
        <pc:spChg chg="add mod">
          <ac:chgData name="Connor Chadwick" userId="d37c1725125dcbfb" providerId="Windows Live" clId="Web-{B1274ED9-95E5-4D56-82CA-DD4D8AB4E6F8}" dt="2022-10-11T23:49:09.701" v="81" actId="14100"/>
          <ac:spMkLst>
            <pc:docMk/>
            <pc:sldMk cId="3350017382" sldId="310"/>
            <ac:spMk id="6" creationId="{3B8F71A5-9EDA-E723-44BF-C384B8D88DBE}"/>
          </ac:spMkLst>
        </pc:spChg>
      </pc:sldChg>
      <pc:sldChg chg="addSp modSp del">
        <pc:chgData name="Connor Chadwick" userId="d37c1725125dcbfb" providerId="Windows Live" clId="Web-{B1274ED9-95E5-4D56-82CA-DD4D8AB4E6F8}" dt="2022-10-11T23:45:43.680" v="35"/>
        <pc:sldMkLst>
          <pc:docMk/>
          <pc:sldMk cId="1646730051" sldId="311"/>
        </pc:sldMkLst>
        <pc:spChg chg="mod ord">
          <ac:chgData name="Connor Chadwick" userId="d37c1725125dcbfb" providerId="Windows Live" clId="Web-{B1274ED9-95E5-4D56-82CA-DD4D8AB4E6F8}" dt="2022-10-11T23:43:52.739" v="13" actId="14100"/>
          <ac:spMkLst>
            <pc:docMk/>
            <pc:sldMk cId="1646730051" sldId="311"/>
            <ac:spMk id="3" creationId="{88240813-6DF3-908A-5B93-5B430CD33CDF}"/>
          </ac:spMkLst>
        </pc:spChg>
        <pc:picChg chg="mod">
          <ac:chgData name="Connor Chadwick" userId="d37c1725125dcbfb" providerId="Windows Live" clId="Web-{B1274ED9-95E5-4D56-82CA-DD4D8AB4E6F8}" dt="2022-10-11T23:44:04.958" v="16" actId="1076"/>
          <ac:picMkLst>
            <pc:docMk/>
            <pc:sldMk cId="1646730051" sldId="311"/>
            <ac:picMk id="2" creationId="{7A6EAE41-47B1-244C-EC86-9C4555D88FAA}"/>
          </ac:picMkLst>
        </pc:picChg>
        <pc:picChg chg="add mod">
          <ac:chgData name="Connor Chadwick" userId="d37c1725125dcbfb" providerId="Windows Live" clId="Web-{B1274ED9-95E5-4D56-82CA-DD4D8AB4E6F8}" dt="2022-10-11T23:43:37.020" v="9" actId="1076"/>
          <ac:picMkLst>
            <pc:docMk/>
            <pc:sldMk cId="1646730051" sldId="311"/>
            <ac:picMk id="4" creationId="{00A349CF-FF61-C535-D54B-E51B16CB9ED1}"/>
          </ac:picMkLst>
        </pc:picChg>
      </pc:sldChg>
      <pc:sldChg chg="modSp add replId">
        <pc:chgData name="Connor Chadwick" userId="d37c1725125dcbfb" providerId="Windows Live" clId="Web-{B1274ED9-95E5-4D56-82CA-DD4D8AB4E6F8}" dt="2022-10-12T00:13:50.977" v="155" actId="20577"/>
        <pc:sldMkLst>
          <pc:docMk/>
          <pc:sldMk cId="1137938856" sldId="319"/>
        </pc:sldMkLst>
        <pc:spChg chg="mod">
          <ac:chgData name="Connor Chadwick" userId="d37c1725125dcbfb" providerId="Windows Live" clId="Web-{B1274ED9-95E5-4D56-82CA-DD4D8AB4E6F8}" dt="2022-10-12T00:13:50.977" v="155" actId="20577"/>
          <ac:spMkLst>
            <pc:docMk/>
            <pc:sldMk cId="1137938856" sldId="319"/>
            <ac:spMk id="8" creationId="{00000000-0000-0000-0000-000000000000}"/>
          </ac:spMkLst>
        </pc:spChg>
      </pc:sldChg>
    </pc:docChg>
  </pc:docChgLst>
  <pc:docChgLst>
    <pc:chgData name="Guest User" providerId="Windows Live" clId="Web-{A1D040BF-D432-4E91-B633-7C56FE6B753C}"/>
    <pc:docChg chg="addSld modSld">
      <pc:chgData name="Guest User" userId="" providerId="Windows Live" clId="Web-{A1D040BF-D432-4E91-B633-7C56FE6B753C}" dt="2022-10-10T00:52:38.773" v="1434" actId="20577"/>
      <pc:docMkLst>
        <pc:docMk/>
      </pc:docMkLst>
      <pc:sldChg chg="addSp delSp">
        <pc:chgData name="Guest User" userId="" providerId="Windows Live" clId="Web-{A1D040BF-D432-4E91-B633-7C56FE6B753C}" dt="2022-10-10T00:13:10.733" v="508"/>
        <pc:sldMkLst>
          <pc:docMk/>
          <pc:sldMk cId="1177719589" sldId="267"/>
        </pc:sldMkLst>
        <pc:spChg chg="add del">
          <ac:chgData name="Guest User" userId="" providerId="Windows Live" clId="Web-{A1D040BF-D432-4E91-B633-7C56FE6B753C}" dt="2022-10-10T00:13:10.733" v="508"/>
          <ac:spMkLst>
            <pc:docMk/>
            <pc:sldMk cId="1177719589" sldId="267"/>
            <ac:spMk id="3" creationId="{4213D4B6-66F7-F158-3BA3-C291E079C2AB}"/>
          </ac:spMkLst>
        </pc:spChg>
      </pc:sldChg>
      <pc:sldChg chg="delSp modSp">
        <pc:chgData name="Guest User" userId="" providerId="Windows Live" clId="Web-{A1D040BF-D432-4E91-B633-7C56FE6B753C}" dt="2022-10-10T00:46:54.463" v="1433" actId="20577"/>
        <pc:sldMkLst>
          <pc:docMk/>
          <pc:sldMk cId="1704002901" sldId="272"/>
        </pc:sldMkLst>
        <pc:spChg chg="del mod">
          <ac:chgData name="Guest User" userId="" providerId="Windows Live" clId="Web-{A1D040BF-D432-4E91-B633-7C56FE6B753C}" dt="2022-10-10T00:46:31.540" v="1429"/>
          <ac:spMkLst>
            <pc:docMk/>
            <pc:sldMk cId="1704002901" sldId="272"/>
            <ac:spMk id="8" creationId="{00000000-0000-0000-0000-000000000000}"/>
          </ac:spMkLst>
        </pc:spChg>
        <pc:spChg chg="mod">
          <ac:chgData name="Guest User" userId="" providerId="Windows Live" clId="Web-{A1D040BF-D432-4E91-B633-7C56FE6B753C}" dt="2022-10-10T00:46:54.463" v="1433" actId="20577"/>
          <ac:spMkLst>
            <pc:docMk/>
            <pc:sldMk cId="1704002901" sldId="272"/>
            <ac:spMk id="13" creationId="{00000000-0000-0000-0000-000000000000}"/>
          </ac:spMkLst>
        </pc:spChg>
      </pc:sldChg>
      <pc:sldChg chg="modSp">
        <pc:chgData name="Guest User" userId="" providerId="Windows Live" clId="Web-{A1D040BF-D432-4E91-B633-7C56FE6B753C}" dt="2022-10-10T00:27:08.991" v="864" actId="20577"/>
        <pc:sldMkLst>
          <pc:docMk/>
          <pc:sldMk cId="200959946" sldId="276"/>
        </pc:sldMkLst>
        <pc:spChg chg="mod">
          <ac:chgData name="Guest User" userId="" providerId="Windows Live" clId="Web-{A1D040BF-D432-4E91-B633-7C56FE6B753C}" dt="2022-10-10T00:07:08.502" v="341" actId="20577"/>
          <ac:spMkLst>
            <pc:docMk/>
            <pc:sldMk cId="200959946" sldId="276"/>
            <ac:spMk id="8" creationId="{00000000-0000-0000-0000-000000000000}"/>
          </ac:spMkLst>
        </pc:spChg>
        <pc:spChg chg="mod">
          <ac:chgData name="Guest User" userId="" providerId="Windows Live" clId="Web-{A1D040BF-D432-4E91-B633-7C56FE6B753C}" dt="2022-10-10T00:27:08.991" v="864" actId="20577"/>
          <ac:spMkLst>
            <pc:docMk/>
            <pc:sldMk cId="200959946" sldId="276"/>
            <ac:spMk id="13" creationId="{00000000-0000-0000-0000-000000000000}"/>
          </ac:spMkLst>
        </pc:spChg>
      </pc:sldChg>
      <pc:sldChg chg="modSp">
        <pc:chgData name="Guest User" userId="" providerId="Windows Live" clId="Web-{A1D040BF-D432-4E91-B633-7C56FE6B753C}" dt="2022-10-10T00:28:35.572" v="897" actId="20577"/>
        <pc:sldMkLst>
          <pc:docMk/>
          <pc:sldMk cId="2937357735" sldId="281"/>
        </pc:sldMkLst>
        <pc:spChg chg="mod">
          <ac:chgData name="Guest User" userId="" providerId="Windows Live" clId="Web-{A1D040BF-D432-4E91-B633-7C56FE6B753C}" dt="2022-10-10T00:28:35.572" v="897" actId="20577"/>
          <ac:spMkLst>
            <pc:docMk/>
            <pc:sldMk cId="2937357735" sldId="281"/>
            <ac:spMk id="13" creationId="{00000000-0000-0000-0000-000000000000}"/>
          </ac:spMkLst>
        </pc:spChg>
      </pc:sldChg>
      <pc:sldChg chg="modSp">
        <pc:chgData name="Guest User" userId="" providerId="Windows Live" clId="Web-{A1D040BF-D432-4E91-B633-7C56FE6B753C}" dt="2022-10-10T00:52:38.773" v="1434" actId="20577"/>
        <pc:sldMkLst>
          <pc:docMk/>
          <pc:sldMk cId="3009604845" sldId="282"/>
        </pc:sldMkLst>
        <pc:spChg chg="mod">
          <ac:chgData name="Guest User" userId="" providerId="Windows Live" clId="Web-{A1D040BF-D432-4E91-B633-7C56FE6B753C}" dt="2022-10-10T00:52:38.773" v="1434" actId="20577"/>
          <ac:spMkLst>
            <pc:docMk/>
            <pc:sldMk cId="3009604845" sldId="282"/>
            <ac:spMk id="13" creationId="{00000000-0000-0000-0000-000000000000}"/>
          </ac:spMkLst>
        </pc:spChg>
      </pc:sldChg>
      <pc:sldChg chg="addSp modSp">
        <pc:chgData name="Guest User" userId="" providerId="Windows Live" clId="Web-{A1D040BF-D432-4E91-B633-7C56FE6B753C}" dt="2022-10-10T00:20:14.292" v="690" actId="20577"/>
        <pc:sldMkLst>
          <pc:docMk/>
          <pc:sldMk cId="4138588590" sldId="283"/>
        </pc:sldMkLst>
        <pc:spChg chg="add mod">
          <ac:chgData name="Guest User" userId="" providerId="Windows Live" clId="Web-{A1D040BF-D432-4E91-B633-7C56FE6B753C}" dt="2022-10-10T00:18:54.633" v="667" actId="1076"/>
          <ac:spMkLst>
            <pc:docMk/>
            <pc:sldMk cId="4138588590" sldId="283"/>
            <ac:spMk id="3" creationId="{379F778B-6C4A-D6B7-5156-38B8E9F2BFB4}"/>
          </ac:spMkLst>
        </pc:spChg>
        <pc:spChg chg="mod">
          <ac:chgData name="Guest User" userId="" providerId="Windows Live" clId="Web-{A1D040BF-D432-4E91-B633-7C56FE6B753C}" dt="2022-10-10T00:20:14.292" v="690" actId="20577"/>
          <ac:spMkLst>
            <pc:docMk/>
            <pc:sldMk cId="4138588590" sldId="283"/>
            <ac:spMk id="13" creationId="{00000000-0000-0000-0000-000000000000}"/>
          </ac:spMkLst>
        </pc:spChg>
      </pc:sldChg>
      <pc:sldChg chg="modSp add replId">
        <pc:chgData name="Guest User" userId="" providerId="Windows Live" clId="Web-{A1D040BF-D432-4E91-B633-7C56FE6B753C}" dt="2022-10-10T00:36:44.679" v="1334" actId="20577"/>
        <pc:sldMkLst>
          <pc:docMk/>
          <pc:sldMk cId="4084904497" sldId="285"/>
        </pc:sldMkLst>
        <pc:spChg chg="mod">
          <ac:chgData name="Guest User" userId="" providerId="Windows Live" clId="Web-{A1D040BF-D432-4E91-B633-7C56FE6B753C}" dt="2022-10-10T00:07:39.378" v="363" actId="20577"/>
          <ac:spMkLst>
            <pc:docMk/>
            <pc:sldMk cId="4084904497" sldId="285"/>
            <ac:spMk id="8" creationId="{00000000-0000-0000-0000-000000000000}"/>
          </ac:spMkLst>
        </pc:spChg>
        <pc:spChg chg="mod">
          <ac:chgData name="Guest User" userId="" providerId="Windows Live" clId="Web-{A1D040BF-D432-4E91-B633-7C56FE6B753C}" dt="2022-10-10T00:36:44.679" v="1334" actId="20577"/>
          <ac:spMkLst>
            <pc:docMk/>
            <pc:sldMk cId="4084904497" sldId="285"/>
            <ac:spMk id="13" creationId="{00000000-0000-0000-0000-000000000000}"/>
          </ac:spMkLst>
        </pc:spChg>
      </pc:sldChg>
      <pc:sldChg chg="modSp add replId">
        <pc:chgData name="Guest User" userId="" providerId="Windows Live" clId="Web-{A1D040BF-D432-4E91-B633-7C56FE6B753C}" dt="2022-10-10T00:22:17.311" v="696" actId="20577"/>
        <pc:sldMkLst>
          <pc:docMk/>
          <pc:sldMk cId="1306263493" sldId="286"/>
        </pc:sldMkLst>
        <pc:spChg chg="mod">
          <ac:chgData name="Guest User" userId="" providerId="Windows Live" clId="Web-{A1D040BF-D432-4E91-B633-7C56FE6B753C}" dt="2022-10-10T00:22:17.311" v="696" actId="20577"/>
          <ac:spMkLst>
            <pc:docMk/>
            <pc:sldMk cId="1306263493" sldId="286"/>
            <ac:spMk id="13" creationId="{00000000-0000-0000-0000-000000000000}"/>
          </ac:spMkLst>
        </pc:spChg>
      </pc:sldChg>
    </pc:docChg>
  </pc:docChgLst>
  <pc:docChgLst>
    <pc:chgData name="Avanish Subbiah" userId="3e11c6ea9048470d" providerId="Windows Live" clId="Web-{94D506F5-0624-4709-9666-BDACF92965F3}"/>
    <pc:docChg chg="addSld modSld">
      <pc:chgData name="Avanish Subbiah" userId="3e11c6ea9048470d" providerId="Windows Live" clId="Web-{94D506F5-0624-4709-9666-BDACF92965F3}" dt="2022-10-10T00:03:00.577" v="1035" actId="1076"/>
      <pc:docMkLst>
        <pc:docMk/>
      </pc:docMkLst>
      <pc:sldChg chg="addSp delSp modSp">
        <pc:chgData name="Avanish Subbiah" userId="3e11c6ea9048470d" providerId="Windows Live" clId="Web-{94D506F5-0624-4709-9666-BDACF92965F3}" dt="2022-10-10T00:03:00.577" v="1035" actId="1076"/>
        <pc:sldMkLst>
          <pc:docMk/>
          <pc:sldMk cId="1177719589" sldId="267"/>
        </pc:sldMkLst>
        <pc:spChg chg="del mod">
          <ac:chgData name="Avanish Subbiah" userId="3e11c6ea9048470d" providerId="Windows Live" clId="Web-{94D506F5-0624-4709-9666-BDACF92965F3}" dt="2022-10-10T00:02:38.811" v="1029"/>
          <ac:spMkLst>
            <pc:docMk/>
            <pc:sldMk cId="1177719589" sldId="267"/>
            <ac:spMk id="13" creationId="{00000000-0000-0000-0000-000000000000}"/>
          </ac:spMkLst>
        </pc:spChg>
        <pc:picChg chg="add mod">
          <ac:chgData name="Avanish Subbiah" userId="3e11c6ea9048470d" providerId="Windows Live" clId="Web-{94D506F5-0624-4709-9666-BDACF92965F3}" dt="2022-10-10T00:03:00.577" v="1035" actId="1076"/>
          <ac:picMkLst>
            <pc:docMk/>
            <pc:sldMk cId="1177719589" sldId="267"/>
            <ac:picMk id="2" creationId="{127A3441-15BC-D60B-81A4-6FD65020B56C}"/>
          </ac:picMkLst>
        </pc:picChg>
      </pc:sldChg>
      <pc:sldChg chg="modSp">
        <pc:chgData name="Avanish Subbiah" userId="3e11c6ea9048470d" providerId="Windows Live" clId="Web-{94D506F5-0624-4709-9666-BDACF92965F3}" dt="2022-10-09T23:33:09.821" v="231" actId="20577"/>
        <pc:sldMkLst>
          <pc:docMk/>
          <pc:sldMk cId="3910445985" sldId="268"/>
        </pc:sldMkLst>
        <pc:spChg chg="mod">
          <ac:chgData name="Avanish Subbiah" userId="3e11c6ea9048470d" providerId="Windows Live" clId="Web-{94D506F5-0624-4709-9666-BDACF92965F3}" dt="2022-10-09T23:33:09.821" v="231" actId="20577"/>
          <ac:spMkLst>
            <pc:docMk/>
            <pc:sldMk cId="3910445985" sldId="268"/>
            <ac:spMk id="8" creationId="{00000000-0000-0000-0000-000000000000}"/>
          </ac:spMkLst>
        </pc:spChg>
        <pc:spChg chg="mod">
          <ac:chgData name="Avanish Subbiah" userId="3e11c6ea9048470d" providerId="Windows Live" clId="Web-{94D506F5-0624-4709-9666-BDACF92965F3}" dt="2022-10-09T23:33:03.430" v="214" actId="20577"/>
          <ac:spMkLst>
            <pc:docMk/>
            <pc:sldMk cId="3910445985" sldId="268"/>
            <ac:spMk id="13" creationId="{00000000-0000-0000-0000-000000000000}"/>
          </ac:spMkLst>
        </pc:spChg>
      </pc:sldChg>
      <pc:sldChg chg="addSp modSp add replId">
        <pc:chgData name="Avanish Subbiah" userId="3e11c6ea9048470d" providerId="Windows Live" clId="Web-{94D506F5-0624-4709-9666-BDACF92965F3}" dt="2022-10-09T23:34:57.386" v="386" actId="20577"/>
        <pc:sldMkLst>
          <pc:docMk/>
          <pc:sldMk cId="1640836643" sldId="279"/>
        </pc:sldMkLst>
        <pc:spChg chg="mod">
          <ac:chgData name="Avanish Subbiah" userId="3e11c6ea9048470d" providerId="Windows Live" clId="Web-{94D506F5-0624-4709-9666-BDACF92965F3}" dt="2022-10-09T23:34:57.386" v="386" actId="20577"/>
          <ac:spMkLst>
            <pc:docMk/>
            <pc:sldMk cId="1640836643" sldId="279"/>
            <ac:spMk id="13" creationId="{00000000-0000-0000-0000-000000000000}"/>
          </ac:spMkLst>
        </pc:spChg>
        <pc:picChg chg="add mod">
          <ac:chgData name="Avanish Subbiah" userId="3e11c6ea9048470d" providerId="Windows Live" clId="Web-{94D506F5-0624-4709-9666-BDACF92965F3}" dt="2022-10-09T23:34:37.495" v="377" actId="1076"/>
          <ac:picMkLst>
            <pc:docMk/>
            <pc:sldMk cId="1640836643" sldId="279"/>
            <ac:picMk id="2" creationId="{AD00BF2E-6860-B80A-83CF-1FCD6CB64F62}"/>
          </ac:picMkLst>
        </pc:picChg>
      </pc:sldChg>
      <pc:sldChg chg="addSp delSp modSp add replId">
        <pc:chgData name="Avanish Subbiah" userId="3e11c6ea9048470d" providerId="Windows Live" clId="Web-{94D506F5-0624-4709-9666-BDACF92965F3}" dt="2022-10-09T23:36:15.185" v="438"/>
        <pc:sldMkLst>
          <pc:docMk/>
          <pc:sldMk cId="19002467" sldId="280"/>
        </pc:sldMkLst>
        <pc:spChg chg="add del mod">
          <ac:chgData name="Avanish Subbiah" userId="3e11c6ea9048470d" providerId="Windows Live" clId="Web-{94D506F5-0624-4709-9666-BDACF92965F3}" dt="2022-10-09T23:36:15.185" v="438"/>
          <ac:spMkLst>
            <pc:docMk/>
            <pc:sldMk cId="19002467" sldId="280"/>
            <ac:spMk id="3" creationId="{4758EEEC-AD73-FDA2-26D5-20AA0D3C5DC7}"/>
          </ac:spMkLst>
        </pc:spChg>
        <pc:spChg chg="mod">
          <ac:chgData name="Avanish Subbiah" userId="3e11c6ea9048470d" providerId="Windows Live" clId="Web-{94D506F5-0624-4709-9666-BDACF92965F3}" dt="2022-10-09T23:35:48.075" v="434" actId="20577"/>
          <ac:spMkLst>
            <pc:docMk/>
            <pc:sldMk cId="19002467" sldId="280"/>
            <ac:spMk id="13" creationId="{00000000-0000-0000-0000-000000000000}"/>
          </ac:spMkLst>
        </pc:spChg>
        <pc:picChg chg="del">
          <ac:chgData name="Avanish Subbiah" userId="3e11c6ea9048470d" providerId="Windows Live" clId="Web-{94D506F5-0624-4709-9666-BDACF92965F3}" dt="2022-10-09T23:35:33.184" v="427"/>
          <ac:picMkLst>
            <pc:docMk/>
            <pc:sldMk cId="19002467" sldId="280"/>
            <ac:picMk id="2" creationId="{AD00BF2E-6860-B80A-83CF-1FCD6CB64F62}"/>
          </ac:picMkLst>
        </pc:picChg>
      </pc:sldChg>
      <pc:sldChg chg="addSp delSp modSp add replId">
        <pc:chgData name="Avanish Subbiah" userId="3e11c6ea9048470d" providerId="Windows Live" clId="Web-{94D506F5-0624-4709-9666-BDACF92965F3}" dt="2022-10-09T23:57:33.413" v="917" actId="20577"/>
        <pc:sldMkLst>
          <pc:docMk/>
          <pc:sldMk cId="2937357735" sldId="281"/>
        </pc:sldMkLst>
        <pc:spChg chg="mod">
          <ac:chgData name="Avanish Subbiah" userId="3e11c6ea9048470d" providerId="Windows Live" clId="Web-{94D506F5-0624-4709-9666-BDACF92965F3}" dt="2022-10-09T23:36:23.294" v="467" actId="20577"/>
          <ac:spMkLst>
            <pc:docMk/>
            <pc:sldMk cId="2937357735" sldId="281"/>
            <ac:spMk id="8" creationId="{00000000-0000-0000-0000-000000000000}"/>
          </ac:spMkLst>
        </pc:spChg>
        <pc:spChg chg="mod">
          <ac:chgData name="Avanish Subbiah" userId="3e11c6ea9048470d" providerId="Windows Live" clId="Web-{94D506F5-0624-4709-9666-BDACF92965F3}" dt="2022-10-09T23:57:33.413" v="917" actId="20577"/>
          <ac:spMkLst>
            <pc:docMk/>
            <pc:sldMk cId="2937357735" sldId="281"/>
            <ac:spMk id="13" creationId="{00000000-0000-0000-0000-000000000000}"/>
          </ac:spMkLst>
        </pc:spChg>
        <pc:picChg chg="del">
          <ac:chgData name="Avanish Subbiah" userId="3e11c6ea9048470d" providerId="Windows Live" clId="Web-{94D506F5-0624-4709-9666-BDACF92965F3}" dt="2022-10-09T23:42:40.384" v="721"/>
          <ac:picMkLst>
            <pc:docMk/>
            <pc:sldMk cId="2937357735" sldId="281"/>
            <ac:picMk id="2" creationId="{AD00BF2E-6860-B80A-83CF-1FCD6CB64F62}"/>
          </ac:picMkLst>
        </pc:picChg>
        <pc:picChg chg="add mod">
          <ac:chgData name="Avanish Subbiah" userId="3e11c6ea9048470d" providerId="Windows Live" clId="Web-{94D506F5-0624-4709-9666-BDACF92965F3}" dt="2022-10-09T23:43:05.635" v="723" actId="1076"/>
          <ac:picMkLst>
            <pc:docMk/>
            <pc:sldMk cId="2937357735" sldId="281"/>
            <ac:picMk id="3" creationId="{583F1A54-0C69-261B-523E-F4F35A525CFD}"/>
          </ac:picMkLst>
        </pc:picChg>
      </pc:sldChg>
      <pc:sldChg chg="addSp delSp modSp add replId">
        <pc:chgData name="Avanish Subbiah" userId="3e11c6ea9048470d" providerId="Windows Live" clId="Web-{94D506F5-0624-4709-9666-BDACF92965F3}" dt="2022-10-09T23:58:42.602" v="963" actId="20577"/>
        <pc:sldMkLst>
          <pc:docMk/>
          <pc:sldMk cId="3009604845" sldId="282"/>
        </pc:sldMkLst>
        <pc:spChg chg="mod">
          <ac:chgData name="Avanish Subbiah" userId="3e11c6ea9048470d" providerId="Windows Live" clId="Web-{94D506F5-0624-4709-9666-BDACF92965F3}" dt="2022-10-09T23:58:42.602" v="963" actId="20577"/>
          <ac:spMkLst>
            <pc:docMk/>
            <pc:sldMk cId="3009604845" sldId="282"/>
            <ac:spMk id="13" creationId="{00000000-0000-0000-0000-000000000000}"/>
          </ac:spMkLst>
        </pc:spChg>
        <pc:picChg chg="add mod">
          <ac:chgData name="Avanish Subbiah" userId="3e11c6ea9048470d" providerId="Windows Live" clId="Web-{94D506F5-0624-4709-9666-BDACF92965F3}" dt="2022-10-09T23:47:41.677" v="832" actId="1076"/>
          <ac:picMkLst>
            <pc:docMk/>
            <pc:sldMk cId="3009604845" sldId="282"/>
            <ac:picMk id="2" creationId="{7D64568C-0990-80D7-E884-FDADF3203F32}"/>
          </ac:picMkLst>
        </pc:picChg>
        <pc:picChg chg="del">
          <ac:chgData name="Avanish Subbiah" userId="3e11c6ea9048470d" providerId="Windows Live" clId="Web-{94D506F5-0624-4709-9666-BDACF92965F3}" dt="2022-10-09T23:47:08.910" v="829"/>
          <ac:picMkLst>
            <pc:docMk/>
            <pc:sldMk cId="3009604845" sldId="282"/>
            <ac:picMk id="3" creationId="{583F1A54-0C69-261B-523E-F4F35A525CFD}"/>
          </ac:picMkLst>
        </pc:picChg>
        <pc:picChg chg="add del mod">
          <ac:chgData name="Avanish Subbiah" userId="3e11c6ea9048470d" providerId="Windows Live" clId="Web-{94D506F5-0624-4709-9666-BDACF92965F3}" dt="2022-10-09T23:55:30.223" v="834"/>
          <ac:picMkLst>
            <pc:docMk/>
            <pc:sldMk cId="3009604845" sldId="282"/>
            <ac:picMk id="4" creationId="{D8FD2D4F-F41A-CB94-4F37-74322AA5A8EE}"/>
          </ac:picMkLst>
        </pc:picChg>
      </pc:sldChg>
      <pc:sldChg chg="modSp add replId">
        <pc:chgData name="Avanish Subbiah" userId="3e11c6ea9048470d" providerId="Windows Live" clId="Web-{94D506F5-0624-4709-9666-BDACF92965F3}" dt="2022-10-09T23:58:58.462" v="982" actId="20577"/>
        <pc:sldMkLst>
          <pc:docMk/>
          <pc:sldMk cId="4138588590" sldId="283"/>
        </pc:sldMkLst>
        <pc:spChg chg="mod">
          <ac:chgData name="Avanish Subbiah" userId="3e11c6ea9048470d" providerId="Windows Live" clId="Web-{94D506F5-0624-4709-9666-BDACF92965F3}" dt="2022-10-09T23:55:47.598" v="849" actId="20577"/>
          <ac:spMkLst>
            <pc:docMk/>
            <pc:sldMk cId="4138588590" sldId="283"/>
            <ac:spMk id="8" creationId="{00000000-0000-0000-0000-000000000000}"/>
          </ac:spMkLst>
        </pc:spChg>
        <pc:spChg chg="mod">
          <ac:chgData name="Avanish Subbiah" userId="3e11c6ea9048470d" providerId="Windows Live" clId="Web-{94D506F5-0624-4709-9666-BDACF92965F3}" dt="2022-10-09T23:58:58.462" v="982" actId="20577"/>
          <ac:spMkLst>
            <pc:docMk/>
            <pc:sldMk cId="4138588590" sldId="283"/>
            <ac:spMk id="13" creationId="{00000000-0000-0000-0000-000000000000}"/>
          </ac:spMkLst>
        </pc:spChg>
      </pc:sldChg>
    </pc:docChg>
  </pc:docChgLst>
  <pc:docChgLst>
    <pc:chgData name="Guest User" providerId="Windows Live" clId="Web-{C7B49B00-F16A-4908-8163-DC356D1A7B9B}"/>
    <pc:docChg chg="modSld sldOrd">
      <pc:chgData name="Guest User" userId="" providerId="Windows Live" clId="Web-{C7B49B00-F16A-4908-8163-DC356D1A7B9B}" dt="2022-10-10T00:45:58.365" v="316" actId="20577"/>
      <pc:docMkLst>
        <pc:docMk/>
      </pc:docMkLst>
      <pc:sldChg chg="modSp ord">
        <pc:chgData name="Guest User" userId="" providerId="Windows Live" clId="Web-{C7B49B00-F16A-4908-8163-DC356D1A7B9B}" dt="2022-10-10T00:45:58.365" v="316" actId="20577"/>
        <pc:sldMkLst>
          <pc:docMk/>
          <pc:sldMk cId="2993092379" sldId="278"/>
        </pc:sldMkLst>
        <pc:spChg chg="mod">
          <ac:chgData name="Guest User" userId="" providerId="Windows Live" clId="Web-{C7B49B00-F16A-4908-8163-DC356D1A7B9B}" dt="2022-10-10T00:15:13.119" v="294" actId="20577"/>
          <ac:spMkLst>
            <pc:docMk/>
            <pc:sldMk cId="2993092379" sldId="278"/>
            <ac:spMk id="8" creationId="{00000000-0000-0000-0000-000000000000}"/>
          </ac:spMkLst>
        </pc:spChg>
        <pc:spChg chg="mod">
          <ac:chgData name="Guest User" userId="" providerId="Windows Live" clId="Web-{C7B49B00-F16A-4908-8163-DC356D1A7B9B}" dt="2022-10-10T00:45:58.365" v="316" actId="20577"/>
          <ac:spMkLst>
            <pc:docMk/>
            <pc:sldMk cId="2993092379" sldId="278"/>
            <ac:spMk id="13" creationId="{00000000-0000-0000-0000-000000000000}"/>
          </ac:spMkLst>
        </pc:spChg>
        <pc:picChg chg="mod modCrop">
          <ac:chgData name="Guest User" userId="" providerId="Windows Live" clId="Web-{C7B49B00-F16A-4908-8163-DC356D1A7B9B}" dt="2022-10-10T00:00:31.490" v="2" actId="1076"/>
          <ac:picMkLst>
            <pc:docMk/>
            <pc:sldMk cId="2993092379" sldId="278"/>
            <ac:picMk id="2" creationId="{24A9C27C-1FF3-E86D-0081-E8828455E5EB}"/>
          </ac:picMkLst>
        </pc:picChg>
      </pc:sldChg>
      <pc:sldChg chg="modSp">
        <pc:chgData name="Guest User" userId="" providerId="Windows Live" clId="Web-{C7B49B00-F16A-4908-8163-DC356D1A7B9B}" dt="2022-10-10T00:14:24.352" v="286" actId="20577"/>
        <pc:sldMkLst>
          <pc:docMk/>
          <pc:sldMk cId="4084904497" sldId="285"/>
        </pc:sldMkLst>
        <pc:spChg chg="mod">
          <ac:chgData name="Guest User" userId="" providerId="Windows Live" clId="Web-{C7B49B00-F16A-4908-8163-DC356D1A7B9B}" dt="2022-10-10T00:14:24.352" v="286" actId="20577"/>
          <ac:spMkLst>
            <pc:docMk/>
            <pc:sldMk cId="4084904497" sldId="285"/>
            <ac:spMk id="13" creationId="{00000000-0000-0000-0000-000000000000}"/>
          </ac:spMkLst>
        </pc:spChg>
      </pc:sldChg>
    </pc:docChg>
  </pc:docChgLst>
  <pc:docChgLst>
    <pc:chgData name="Connor Chadwick" userId="d37c1725125dcbfb" providerId="Windows Live" clId="Web-{7A3B4262-6AB8-497E-904D-9737E52B9723}"/>
    <pc:docChg chg="addSld modSld">
      <pc:chgData name="Connor Chadwick" userId="d37c1725125dcbfb" providerId="Windows Live" clId="Web-{7A3B4262-6AB8-497E-904D-9737E52B9723}" dt="2022-10-11T23:41:34.265" v="213" actId="1076"/>
      <pc:docMkLst>
        <pc:docMk/>
      </pc:docMkLst>
      <pc:sldChg chg="modSp">
        <pc:chgData name="Connor Chadwick" userId="d37c1725125dcbfb" providerId="Windows Live" clId="Web-{7A3B4262-6AB8-497E-904D-9737E52B9723}" dt="2022-10-11T23:35:53.051" v="164" actId="20577"/>
        <pc:sldMkLst>
          <pc:docMk/>
          <pc:sldMk cId="2363039973" sldId="288"/>
        </pc:sldMkLst>
        <pc:spChg chg="mod">
          <ac:chgData name="Connor Chadwick" userId="d37c1725125dcbfb" providerId="Windows Live" clId="Web-{7A3B4262-6AB8-497E-904D-9737E52B9723}" dt="2022-10-11T23:35:53.051" v="164" actId="20577"/>
          <ac:spMkLst>
            <pc:docMk/>
            <pc:sldMk cId="2363039973" sldId="288"/>
            <ac:spMk id="8" creationId="{00000000-0000-0000-0000-000000000000}"/>
          </ac:spMkLst>
        </pc:spChg>
      </pc:sldChg>
      <pc:sldChg chg="addSp delSp modSp">
        <pc:chgData name="Connor Chadwick" userId="d37c1725125dcbfb" providerId="Windows Live" clId="Web-{7A3B4262-6AB8-497E-904D-9737E52B9723}" dt="2022-10-11T23:36:53.006" v="172" actId="14100"/>
        <pc:sldMkLst>
          <pc:docMk/>
          <pc:sldMk cId="2704626126" sldId="289"/>
        </pc:sldMkLst>
        <pc:spChg chg="add mod">
          <ac:chgData name="Connor Chadwick" userId="d37c1725125dcbfb" providerId="Windows Live" clId="Web-{7A3B4262-6AB8-497E-904D-9737E52B9723}" dt="2022-10-11T23:36:53.006" v="172" actId="14100"/>
          <ac:spMkLst>
            <pc:docMk/>
            <pc:sldMk cId="2704626126" sldId="289"/>
            <ac:spMk id="7" creationId="{C02D89E8-AF10-0515-6749-686A8F76EA58}"/>
          </ac:spMkLst>
        </pc:spChg>
        <pc:picChg chg="add mod">
          <ac:chgData name="Connor Chadwick" userId="d37c1725125dcbfb" providerId="Windows Live" clId="Web-{7A3B4262-6AB8-497E-904D-9737E52B9723}" dt="2022-10-11T23:36:19.630" v="169" actId="1076"/>
          <ac:picMkLst>
            <pc:docMk/>
            <pc:sldMk cId="2704626126" sldId="289"/>
            <ac:picMk id="3" creationId="{6263B6BF-A08A-0106-2767-C50908F81C27}"/>
          </ac:picMkLst>
        </pc:picChg>
        <pc:picChg chg="del">
          <ac:chgData name="Connor Chadwick" userId="d37c1725125dcbfb" providerId="Windows Live" clId="Web-{7A3B4262-6AB8-497E-904D-9737E52B9723}" dt="2022-10-11T23:35:55.863" v="165"/>
          <ac:picMkLst>
            <pc:docMk/>
            <pc:sldMk cId="2704626126" sldId="289"/>
            <ac:picMk id="6" creationId="{FD9EF37D-1628-1F5D-1C79-FD5713487674}"/>
          </ac:picMkLst>
        </pc:picChg>
      </pc:sldChg>
      <pc:sldChg chg="addSp delSp modSp">
        <pc:chgData name="Connor Chadwick" userId="d37c1725125dcbfb" providerId="Windows Live" clId="Web-{7A3B4262-6AB8-497E-904D-9737E52B9723}" dt="2022-10-11T23:40:07.059" v="199" actId="14100"/>
        <pc:sldMkLst>
          <pc:docMk/>
          <pc:sldMk cId="457781731" sldId="292"/>
        </pc:sldMkLst>
        <pc:spChg chg="add mod ord">
          <ac:chgData name="Connor Chadwick" userId="d37c1725125dcbfb" providerId="Windows Live" clId="Web-{7A3B4262-6AB8-497E-904D-9737E52B9723}" dt="2022-10-11T23:40:07.059" v="199" actId="14100"/>
          <ac:spMkLst>
            <pc:docMk/>
            <pc:sldMk cId="457781731" sldId="292"/>
            <ac:spMk id="3" creationId="{9350F78D-E738-7ED0-D3D1-3418076D0985}"/>
          </ac:spMkLst>
        </pc:spChg>
        <pc:picChg chg="add del mod">
          <ac:chgData name="Connor Chadwick" userId="d37c1725125dcbfb" providerId="Windows Live" clId="Web-{7A3B4262-6AB8-497E-904D-9737E52B9723}" dt="2022-10-11T23:39:26.323" v="192"/>
          <ac:picMkLst>
            <pc:docMk/>
            <pc:sldMk cId="457781731" sldId="292"/>
            <ac:picMk id="5" creationId="{37A9FF8F-E9C0-EDA0-D45F-FC04A8BC1ACD}"/>
          </ac:picMkLst>
        </pc:picChg>
        <pc:picChg chg="del">
          <ac:chgData name="Connor Chadwick" userId="d37c1725125dcbfb" providerId="Windows Live" clId="Web-{7A3B4262-6AB8-497E-904D-9737E52B9723}" dt="2022-10-11T23:39:13.354" v="189"/>
          <ac:picMkLst>
            <pc:docMk/>
            <pc:sldMk cId="457781731" sldId="292"/>
            <ac:picMk id="6" creationId="{CD4529AE-0801-E88C-61DB-EEE12C33E3D2}"/>
          </ac:picMkLst>
        </pc:picChg>
        <pc:picChg chg="mod ord">
          <ac:chgData name="Connor Chadwick" userId="d37c1725125dcbfb" providerId="Windows Live" clId="Web-{7A3B4262-6AB8-497E-904D-9737E52B9723}" dt="2022-10-11T23:39:42.152" v="195"/>
          <ac:picMkLst>
            <pc:docMk/>
            <pc:sldMk cId="457781731" sldId="292"/>
            <ac:picMk id="7" creationId="{771FF9CA-CE73-BFF5-9C13-C293EB154B83}"/>
          </ac:picMkLst>
        </pc:picChg>
        <pc:picChg chg="add">
          <ac:chgData name="Connor Chadwick" userId="d37c1725125dcbfb" providerId="Windows Live" clId="Web-{7A3B4262-6AB8-497E-904D-9737E52B9723}" dt="2022-10-11T23:39:31.152" v="193"/>
          <ac:picMkLst>
            <pc:docMk/>
            <pc:sldMk cId="457781731" sldId="292"/>
            <ac:picMk id="10" creationId="{D1D16604-4E0F-0817-03FE-874B313510EC}"/>
          </ac:picMkLst>
        </pc:picChg>
      </pc:sldChg>
      <pc:sldChg chg="addSp delSp modSp">
        <pc:chgData name="Connor Chadwick" userId="d37c1725125dcbfb" providerId="Windows Live" clId="Web-{7A3B4262-6AB8-497E-904D-9737E52B9723}" dt="2022-10-11T23:41:02.358" v="208" actId="14100"/>
        <pc:sldMkLst>
          <pc:docMk/>
          <pc:sldMk cId="626231361" sldId="293"/>
        </pc:sldMkLst>
        <pc:spChg chg="add mod">
          <ac:chgData name="Connor Chadwick" userId="d37c1725125dcbfb" providerId="Windows Live" clId="Web-{7A3B4262-6AB8-497E-904D-9737E52B9723}" dt="2022-10-11T23:41:02.358" v="208" actId="14100"/>
          <ac:spMkLst>
            <pc:docMk/>
            <pc:sldMk cId="626231361" sldId="293"/>
            <ac:spMk id="3" creationId="{E901531C-2C36-0E92-FB92-853C4C7366E3}"/>
          </ac:spMkLst>
        </pc:spChg>
        <pc:picChg chg="add ord">
          <ac:chgData name="Connor Chadwick" userId="d37c1725125dcbfb" providerId="Windows Live" clId="Web-{7A3B4262-6AB8-497E-904D-9737E52B9723}" dt="2022-10-11T23:40:24.013" v="202"/>
          <ac:picMkLst>
            <pc:docMk/>
            <pc:sldMk cId="626231361" sldId="293"/>
            <ac:picMk id="5" creationId="{D24DD4F7-3F61-3014-2D5E-396A5FD4DBF5}"/>
          </ac:picMkLst>
        </pc:picChg>
        <pc:picChg chg="mod ord">
          <ac:chgData name="Connor Chadwick" userId="d37c1725125dcbfb" providerId="Windows Live" clId="Web-{7A3B4262-6AB8-497E-904D-9737E52B9723}" dt="2022-10-11T23:40:47.529" v="206" actId="1076"/>
          <ac:picMkLst>
            <pc:docMk/>
            <pc:sldMk cId="626231361" sldId="293"/>
            <ac:picMk id="6" creationId="{D8DE12F6-2F22-DC32-1066-DEE1BC796956}"/>
          </ac:picMkLst>
        </pc:picChg>
        <pc:picChg chg="del">
          <ac:chgData name="Connor Chadwick" userId="d37c1725125dcbfb" providerId="Windows Live" clId="Web-{7A3B4262-6AB8-497E-904D-9737E52B9723}" dt="2022-10-11T23:40:15.372" v="200"/>
          <ac:picMkLst>
            <pc:docMk/>
            <pc:sldMk cId="626231361" sldId="293"/>
            <ac:picMk id="7" creationId="{6696BD22-B197-9D8F-A0EA-14F936C38D36}"/>
          </ac:picMkLst>
        </pc:picChg>
      </pc:sldChg>
      <pc:sldChg chg="addSp delSp modSp">
        <pc:chgData name="Connor Chadwick" userId="d37c1725125dcbfb" providerId="Windows Live" clId="Web-{7A3B4262-6AB8-497E-904D-9737E52B9723}" dt="2022-10-11T23:41:34.265" v="213" actId="1076"/>
        <pc:sldMkLst>
          <pc:docMk/>
          <pc:sldMk cId="916528368" sldId="294"/>
        </pc:sldMkLst>
        <pc:spChg chg="add mod">
          <ac:chgData name="Connor Chadwick" userId="d37c1725125dcbfb" providerId="Windows Live" clId="Web-{7A3B4262-6AB8-497E-904D-9737E52B9723}" dt="2022-10-11T23:41:34.265" v="213" actId="1076"/>
          <ac:spMkLst>
            <pc:docMk/>
            <pc:sldMk cId="916528368" sldId="294"/>
            <ac:spMk id="3" creationId="{4A9BD7C9-F954-DEFA-E7C2-D7E7FD126B79}"/>
          </ac:spMkLst>
        </pc:spChg>
        <pc:picChg chg="del">
          <ac:chgData name="Connor Chadwick" userId="d37c1725125dcbfb" providerId="Windows Live" clId="Web-{7A3B4262-6AB8-497E-904D-9737E52B9723}" dt="2022-10-11T23:41:17.312" v="209"/>
          <ac:picMkLst>
            <pc:docMk/>
            <pc:sldMk cId="916528368" sldId="294"/>
            <ac:picMk id="6" creationId="{31E84DF5-0415-E983-BC89-EF8DB567E1CA}"/>
          </ac:picMkLst>
        </pc:picChg>
        <pc:picChg chg="add ord">
          <ac:chgData name="Connor Chadwick" userId="d37c1725125dcbfb" providerId="Windows Live" clId="Web-{7A3B4262-6AB8-497E-904D-9737E52B9723}" dt="2022-10-11T23:41:28.124" v="211"/>
          <ac:picMkLst>
            <pc:docMk/>
            <pc:sldMk cId="916528368" sldId="294"/>
            <ac:picMk id="7" creationId="{35D69419-0D15-A594-D72E-9FA382B7AA59}"/>
          </ac:picMkLst>
        </pc:picChg>
      </pc:sldChg>
      <pc:sldChg chg="addSp">
        <pc:chgData name="Connor Chadwick" userId="d37c1725125dcbfb" providerId="Windows Live" clId="Web-{7A3B4262-6AB8-497E-904D-9737E52B9723}" dt="2022-10-11T23:37:08.350" v="176"/>
        <pc:sldMkLst>
          <pc:docMk/>
          <pc:sldMk cId="1987391645" sldId="296"/>
        </pc:sldMkLst>
        <pc:spChg chg="add">
          <ac:chgData name="Connor Chadwick" userId="d37c1725125dcbfb" providerId="Windows Live" clId="Web-{7A3B4262-6AB8-497E-904D-9737E52B9723}" dt="2022-10-11T23:37:08.350" v="176"/>
          <ac:spMkLst>
            <pc:docMk/>
            <pc:sldMk cId="1987391645" sldId="296"/>
            <ac:spMk id="3" creationId="{88240813-6DF3-908A-5B93-5B430CD33CDF}"/>
          </ac:spMkLst>
        </pc:spChg>
      </pc:sldChg>
      <pc:sldChg chg="addSp">
        <pc:chgData name="Connor Chadwick" userId="d37c1725125dcbfb" providerId="Windows Live" clId="Web-{7A3B4262-6AB8-497E-904D-9737E52B9723}" dt="2022-10-11T23:37:12.850" v="177"/>
        <pc:sldMkLst>
          <pc:docMk/>
          <pc:sldMk cId="410947278" sldId="297"/>
        </pc:sldMkLst>
        <pc:spChg chg="add">
          <ac:chgData name="Connor Chadwick" userId="d37c1725125dcbfb" providerId="Windows Live" clId="Web-{7A3B4262-6AB8-497E-904D-9737E52B9723}" dt="2022-10-11T23:37:12.850" v="177"/>
          <ac:spMkLst>
            <pc:docMk/>
            <pc:sldMk cId="410947278" sldId="297"/>
            <ac:spMk id="3" creationId="{3A371DE9-51F9-A63F-EF91-042F10A2C2CC}"/>
          </ac:spMkLst>
        </pc:spChg>
      </pc:sldChg>
      <pc:sldChg chg="addSp">
        <pc:chgData name="Connor Chadwick" userId="d37c1725125dcbfb" providerId="Windows Live" clId="Web-{7A3B4262-6AB8-497E-904D-9737E52B9723}" dt="2022-10-11T23:37:15.429" v="178"/>
        <pc:sldMkLst>
          <pc:docMk/>
          <pc:sldMk cId="1019649338" sldId="300"/>
        </pc:sldMkLst>
        <pc:spChg chg="add">
          <ac:chgData name="Connor Chadwick" userId="d37c1725125dcbfb" providerId="Windows Live" clId="Web-{7A3B4262-6AB8-497E-904D-9737E52B9723}" dt="2022-10-11T23:37:15.429" v="178"/>
          <ac:spMkLst>
            <pc:docMk/>
            <pc:sldMk cId="1019649338" sldId="300"/>
            <ac:spMk id="3" creationId="{D609EBD4-CAC2-5254-F302-BDCB43E503F8}"/>
          </ac:spMkLst>
        </pc:spChg>
      </pc:sldChg>
      <pc:sldChg chg="addSp">
        <pc:chgData name="Connor Chadwick" userId="d37c1725125dcbfb" providerId="Windows Live" clId="Web-{7A3B4262-6AB8-497E-904D-9737E52B9723}" dt="2022-10-11T23:37:18.538" v="179"/>
        <pc:sldMkLst>
          <pc:docMk/>
          <pc:sldMk cId="1067075401" sldId="301"/>
        </pc:sldMkLst>
        <pc:spChg chg="add">
          <ac:chgData name="Connor Chadwick" userId="d37c1725125dcbfb" providerId="Windows Live" clId="Web-{7A3B4262-6AB8-497E-904D-9737E52B9723}" dt="2022-10-11T23:37:18.538" v="179"/>
          <ac:spMkLst>
            <pc:docMk/>
            <pc:sldMk cId="1067075401" sldId="301"/>
            <ac:spMk id="5" creationId="{0DF6F98D-F8F6-BF48-44CF-A94A73D1F20A}"/>
          </ac:spMkLst>
        </pc:spChg>
      </pc:sldChg>
      <pc:sldChg chg="addSp delSp modSp add replId">
        <pc:chgData name="Connor Chadwick" userId="d37c1725125dcbfb" providerId="Windows Live" clId="Web-{7A3B4262-6AB8-497E-904D-9737E52B9723}" dt="2022-10-11T22:59:03.566" v="27" actId="14100"/>
        <pc:sldMkLst>
          <pc:docMk/>
          <pc:sldMk cId="1065352609" sldId="304"/>
        </pc:sldMkLst>
        <pc:spChg chg="mod">
          <ac:chgData name="Connor Chadwick" userId="d37c1725125dcbfb" providerId="Windows Live" clId="Web-{7A3B4262-6AB8-497E-904D-9737E52B9723}" dt="2022-10-11T22:57:53.736" v="12" actId="20577"/>
          <ac:spMkLst>
            <pc:docMk/>
            <pc:sldMk cId="1065352609" sldId="304"/>
            <ac:spMk id="8" creationId="{00000000-0000-0000-0000-000000000000}"/>
          </ac:spMkLst>
        </pc:spChg>
        <pc:spChg chg="del mod">
          <ac:chgData name="Connor Chadwick" userId="d37c1725125dcbfb" providerId="Windows Live" clId="Web-{7A3B4262-6AB8-497E-904D-9737E52B9723}" dt="2022-10-11T22:58:01.096" v="19"/>
          <ac:spMkLst>
            <pc:docMk/>
            <pc:sldMk cId="1065352609" sldId="304"/>
            <ac:spMk id="13" creationId="{00000000-0000-0000-0000-000000000000}"/>
          </ac:spMkLst>
        </pc:spChg>
        <pc:picChg chg="add mod">
          <ac:chgData name="Connor Chadwick" userId="d37c1725125dcbfb" providerId="Windows Live" clId="Web-{7A3B4262-6AB8-497E-904D-9737E52B9723}" dt="2022-10-11T22:59:03.566" v="27" actId="14100"/>
          <ac:picMkLst>
            <pc:docMk/>
            <pc:sldMk cId="1065352609" sldId="304"/>
            <ac:picMk id="2" creationId="{48792F80-E89B-8EE8-C86B-FE40F4C00F7D}"/>
          </ac:picMkLst>
        </pc:picChg>
      </pc:sldChg>
      <pc:sldChg chg="addSp delSp modSp add replId">
        <pc:chgData name="Connor Chadwick" userId="d37c1725125dcbfb" providerId="Windows Live" clId="Web-{7A3B4262-6AB8-497E-904D-9737E52B9723}" dt="2022-10-11T23:24:59.715" v="77" actId="14100"/>
        <pc:sldMkLst>
          <pc:docMk/>
          <pc:sldMk cId="1350921242" sldId="305"/>
        </pc:sldMkLst>
        <pc:spChg chg="add mod">
          <ac:chgData name="Connor Chadwick" userId="d37c1725125dcbfb" providerId="Windows Live" clId="Web-{7A3B4262-6AB8-497E-904D-9737E52B9723}" dt="2022-10-11T23:16:33.292" v="43" actId="14100"/>
          <ac:spMkLst>
            <pc:docMk/>
            <pc:sldMk cId="1350921242" sldId="305"/>
            <ac:spMk id="4" creationId="{3D213267-3FAC-2434-18F7-8558600E03FF}"/>
          </ac:spMkLst>
        </pc:spChg>
        <pc:spChg chg="mod">
          <ac:chgData name="Connor Chadwick" userId="d37c1725125dcbfb" providerId="Windows Live" clId="Web-{7A3B4262-6AB8-497E-904D-9737E52B9723}" dt="2022-10-11T23:17:06.777" v="46" actId="20577"/>
          <ac:spMkLst>
            <pc:docMk/>
            <pc:sldMk cId="1350921242" sldId="305"/>
            <ac:spMk id="8" creationId="{00000000-0000-0000-0000-000000000000}"/>
          </ac:spMkLst>
        </pc:spChg>
        <pc:picChg chg="add del mod">
          <ac:chgData name="Connor Chadwick" userId="d37c1725125dcbfb" providerId="Windows Live" clId="Web-{7A3B4262-6AB8-497E-904D-9737E52B9723}" dt="2022-10-11T23:21:22.661" v="70"/>
          <ac:picMkLst>
            <pc:docMk/>
            <pc:sldMk cId="1350921242" sldId="305"/>
            <ac:picMk id="3" creationId="{E94E6420-7F7F-45BC-E56C-3B0C178DA276}"/>
          </ac:picMkLst>
        </pc:picChg>
        <pc:picChg chg="add del mod">
          <ac:chgData name="Connor Chadwick" userId="d37c1725125dcbfb" providerId="Windows Live" clId="Web-{7A3B4262-6AB8-497E-904D-9737E52B9723}" dt="2022-10-11T23:24:27.651" v="74"/>
          <ac:picMkLst>
            <pc:docMk/>
            <pc:sldMk cId="1350921242" sldId="305"/>
            <ac:picMk id="5" creationId="{A59415D8-B1AA-BDFB-2ED1-F2CDDB210683}"/>
          </ac:picMkLst>
        </pc:picChg>
        <pc:picChg chg="add mod">
          <ac:chgData name="Connor Chadwick" userId="d37c1725125dcbfb" providerId="Windows Live" clId="Web-{7A3B4262-6AB8-497E-904D-9737E52B9723}" dt="2022-10-11T23:24:59.715" v="77" actId="14100"/>
          <ac:picMkLst>
            <pc:docMk/>
            <pc:sldMk cId="1350921242" sldId="305"/>
            <ac:picMk id="6" creationId="{986BA08E-7835-EDA9-A329-30A3050E30C4}"/>
          </ac:picMkLst>
        </pc:picChg>
      </pc:sldChg>
      <pc:sldChg chg="addSp delSp modSp add replId">
        <pc:chgData name="Connor Chadwick" userId="d37c1725125dcbfb" providerId="Windows Live" clId="Web-{7A3B4262-6AB8-497E-904D-9737E52B9723}" dt="2022-10-11T23:27:34.485" v="96" actId="20577"/>
        <pc:sldMkLst>
          <pc:docMk/>
          <pc:sldMk cId="699514893" sldId="306"/>
        </pc:sldMkLst>
        <pc:spChg chg="mod">
          <ac:chgData name="Connor Chadwick" userId="d37c1725125dcbfb" providerId="Windows Live" clId="Web-{7A3B4262-6AB8-497E-904D-9737E52B9723}" dt="2022-10-11T23:17:44.028" v="52" actId="14100"/>
          <ac:spMkLst>
            <pc:docMk/>
            <pc:sldMk cId="699514893" sldId="306"/>
            <ac:spMk id="4" creationId="{3D213267-3FAC-2434-18F7-8558600E03FF}"/>
          </ac:spMkLst>
        </pc:spChg>
        <pc:spChg chg="mod">
          <ac:chgData name="Connor Chadwick" userId="d37c1725125dcbfb" providerId="Windows Live" clId="Web-{7A3B4262-6AB8-497E-904D-9737E52B9723}" dt="2022-10-11T23:27:34.485" v="96" actId="20577"/>
          <ac:spMkLst>
            <pc:docMk/>
            <pc:sldMk cId="699514893" sldId="306"/>
            <ac:spMk id="8" creationId="{00000000-0000-0000-0000-000000000000}"/>
          </ac:spMkLst>
        </pc:spChg>
        <pc:picChg chg="del">
          <ac:chgData name="Connor Chadwick" userId="d37c1725125dcbfb" providerId="Windows Live" clId="Web-{7A3B4262-6AB8-497E-904D-9737E52B9723}" dt="2022-10-11T23:17:15.152" v="48"/>
          <ac:picMkLst>
            <pc:docMk/>
            <pc:sldMk cId="699514893" sldId="306"/>
            <ac:picMk id="3" creationId="{E94E6420-7F7F-45BC-E56C-3B0C178DA276}"/>
          </ac:picMkLst>
        </pc:picChg>
        <pc:picChg chg="add del mod">
          <ac:chgData name="Connor Chadwick" userId="d37c1725125dcbfb" providerId="Windows Live" clId="Web-{7A3B4262-6AB8-497E-904D-9737E52B9723}" dt="2022-10-11T23:21:18.598" v="69"/>
          <ac:picMkLst>
            <pc:docMk/>
            <pc:sldMk cId="699514893" sldId="306"/>
            <ac:picMk id="5" creationId="{9750FD0B-09B6-4B17-C628-FA4208E5DC67}"/>
          </ac:picMkLst>
        </pc:picChg>
        <pc:picChg chg="add mod">
          <ac:chgData name="Connor Chadwick" userId="d37c1725125dcbfb" providerId="Windows Live" clId="Web-{7A3B4262-6AB8-497E-904D-9737E52B9723}" dt="2022-10-11T23:27:07.297" v="81" actId="14100"/>
          <ac:picMkLst>
            <pc:docMk/>
            <pc:sldMk cId="699514893" sldId="306"/>
            <ac:picMk id="6" creationId="{D39D0666-4FE2-6759-E17C-E9E605FE2824}"/>
          </ac:picMkLst>
        </pc:picChg>
      </pc:sldChg>
      <pc:sldChg chg="addSp delSp modSp add replId">
        <pc:chgData name="Connor Chadwick" userId="d37c1725125dcbfb" providerId="Windows Live" clId="Web-{7A3B4262-6AB8-497E-904D-9737E52B9723}" dt="2022-10-11T23:29:20.114" v="107" actId="20577"/>
        <pc:sldMkLst>
          <pc:docMk/>
          <pc:sldMk cId="1206348742" sldId="307"/>
        </pc:sldMkLst>
        <pc:spChg chg="mod">
          <ac:chgData name="Connor Chadwick" userId="d37c1725125dcbfb" providerId="Windows Live" clId="Web-{7A3B4262-6AB8-497E-904D-9737E52B9723}" dt="2022-10-11T23:20:09.611" v="65" actId="14100"/>
          <ac:spMkLst>
            <pc:docMk/>
            <pc:sldMk cId="1206348742" sldId="307"/>
            <ac:spMk id="4" creationId="{3D213267-3FAC-2434-18F7-8558600E03FF}"/>
          </ac:spMkLst>
        </pc:spChg>
        <pc:spChg chg="mod">
          <ac:chgData name="Connor Chadwick" userId="d37c1725125dcbfb" providerId="Windows Live" clId="Web-{7A3B4262-6AB8-497E-904D-9737E52B9723}" dt="2022-10-11T23:29:20.114" v="107" actId="20577"/>
          <ac:spMkLst>
            <pc:docMk/>
            <pc:sldMk cId="1206348742" sldId="307"/>
            <ac:spMk id="8" creationId="{00000000-0000-0000-0000-000000000000}"/>
          </ac:spMkLst>
        </pc:spChg>
        <pc:picChg chg="add del mod">
          <ac:chgData name="Connor Chadwick" userId="d37c1725125dcbfb" providerId="Windows Live" clId="Web-{7A3B4262-6AB8-497E-904D-9737E52B9723}" dt="2022-10-11T23:21:14.863" v="68"/>
          <ac:picMkLst>
            <pc:docMk/>
            <pc:sldMk cId="1206348742" sldId="307"/>
            <ac:picMk id="3" creationId="{B560C305-D5B2-19F1-52B4-AB3D6039A242}"/>
          </ac:picMkLst>
        </pc:picChg>
        <pc:picChg chg="del">
          <ac:chgData name="Connor Chadwick" userId="d37c1725125dcbfb" providerId="Windows Live" clId="Web-{7A3B4262-6AB8-497E-904D-9737E52B9723}" dt="2022-10-11T23:19:20.953" v="61"/>
          <ac:picMkLst>
            <pc:docMk/>
            <pc:sldMk cId="1206348742" sldId="307"/>
            <ac:picMk id="5" creationId="{9750FD0B-09B6-4B17-C628-FA4208E5DC67}"/>
          </ac:picMkLst>
        </pc:picChg>
        <pc:picChg chg="add mod">
          <ac:chgData name="Connor Chadwick" userId="d37c1725125dcbfb" providerId="Windows Live" clId="Web-{7A3B4262-6AB8-497E-904D-9737E52B9723}" dt="2022-10-11T23:29:06.317" v="99" actId="14100"/>
          <ac:picMkLst>
            <pc:docMk/>
            <pc:sldMk cId="1206348742" sldId="307"/>
            <ac:picMk id="6" creationId="{846C343B-BECD-2B66-6AAF-E575DC20C295}"/>
          </ac:picMkLst>
        </pc:picChg>
      </pc:sldChg>
      <pc:sldChg chg="addSp delSp modSp add replId">
        <pc:chgData name="Connor Chadwick" userId="d37c1725125dcbfb" providerId="Windows Live" clId="Web-{7A3B4262-6AB8-497E-904D-9737E52B9723}" dt="2022-10-11T23:31:11.758" v="119" actId="20577"/>
        <pc:sldMkLst>
          <pc:docMk/>
          <pc:sldMk cId="1520625286" sldId="308"/>
        </pc:sldMkLst>
        <pc:spChg chg="mod">
          <ac:chgData name="Connor Chadwick" userId="d37c1725125dcbfb" providerId="Windows Live" clId="Web-{7A3B4262-6AB8-497E-904D-9737E52B9723}" dt="2022-10-11T23:29:48.662" v="111" actId="14100"/>
          <ac:spMkLst>
            <pc:docMk/>
            <pc:sldMk cId="1520625286" sldId="308"/>
            <ac:spMk id="4" creationId="{3D213267-3FAC-2434-18F7-8558600E03FF}"/>
          </ac:spMkLst>
        </pc:spChg>
        <pc:spChg chg="mod">
          <ac:chgData name="Connor Chadwick" userId="d37c1725125dcbfb" providerId="Windows Live" clId="Web-{7A3B4262-6AB8-497E-904D-9737E52B9723}" dt="2022-10-11T23:31:11.758" v="119" actId="20577"/>
          <ac:spMkLst>
            <pc:docMk/>
            <pc:sldMk cId="1520625286" sldId="308"/>
            <ac:spMk id="8" creationId="{00000000-0000-0000-0000-000000000000}"/>
          </ac:spMkLst>
        </pc:spChg>
        <pc:picChg chg="add mod">
          <ac:chgData name="Connor Chadwick" userId="d37c1725125dcbfb" providerId="Windows Live" clId="Web-{7A3B4262-6AB8-497E-904D-9737E52B9723}" dt="2022-10-11T23:31:06.711" v="117" actId="14100"/>
          <ac:picMkLst>
            <pc:docMk/>
            <pc:sldMk cId="1520625286" sldId="308"/>
            <ac:picMk id="3" creationId="{AF435CDD-6027-90ED-B981-B90881105D3D}"/>
          </ac:picMkLst>
        </pc:picChg>
        <pc:picChg chg="del">
          <ac:chgData name="Connor Chadwick" userId="d37c1725125dcbfb" providerId="Windows Live" clId="Web-{7A3B4262-6AB8-497E-904D-9737E52B9723}" dt="2022-10-11T23:29:50.787" v="112"/>
          <ac:picMkLst>
            <pc:docMk/>
            <pc:sldMk cId="1520625286" sldId="308"/>
            <ac:picMk id="6" creationId="{846C343B-BECD-2B66-6AAF-E575DC20C295}"/>
          </ac:picMkLst>
        </pc:picChg>
      </pc:sldChg>
      <pc:sldChg chg="addSp delSp modSp add replId">
        <pc:chgData name="Connor Chadwick" userId="d37c1725125dcbfb" providerId="Windows Live" clId="Web-{7A3B4262-6AB8-497E-904D-9737E52B9723}" dt="2022-10-11T23:33:30.732" v="142" actId="14100"/>
        <pc:sldMkLst>
          <pc:docMk/>
          <pc:sldMk cId="2911779646" sldId="309"/>
        </pc:sldMkLst>
        <pc:spChg chg="mod">
          <ac:chgData name="Connor Chadwick" userId="d37c1725125dcbfb" providerId="Windows Live" clId="Web-{7A3B4262-6AB8-497E-904D-9737E52B9723}" dt="2022-10-11T23:32:19.792" v="131" actId="1076"/>
          <ac:spMkLst>
            <pc:docMk/>
            <pc:sldMk cId="2911779646" sldId="309"/>
            <ac:spMk id="4" creationId="{3D213267-3FAC-2434-18F7-8558600E03FF}"/>
          </ac:spMkLst>
        </pc:spChg>
        <pc:spChg chg="mod">
          <ac:chgData name="Connor Chadwick" userId="d37c1725125dcbfb" providerId="Windows Live" clId="Web-{7A3B4262-6AB8-497E-904D-9737E52B9723}" dt="2022-10-11T23:33:15.528" v="137" actId="20577"/>
          <ac:spMkLst>
            <pc:docMk/>
            <pc:sldMk cId="2911779646" sldId="309"/>
            <ac:spMk id="8" creationId="{00000000-0000-0000-0000-000000000000}"/>
          </ac:spMkLst>
        </pc:spChg>
        <pc:picChg chg="mod">
          <ac:chgData name="Connor Chadwick" userId="d37c1725125dcbfb" providerId="Windows Live" clId="Web-{7A3B4262-6AB8-497E-904D-9737E52B9723}" dt="2022-10-11T23:32:14.698" v="130" actId="1076"/>
          <ac:picMkLst>
            <pc:docMk/>
            <pc:sldMk cId="2911779646" sldId="309"/>
            <ac:picMk id="2" creationId="{48792F80-E89B-8EE8-C86B-FE40F4C00F7D}"/>
          </ac:picMkLst>
        </pc:picChg>
        <pc:picChg chg="add mod">
          <ac:chgData name="Connor Chadwick" userId="d37c1725125dcbfb" providerId="Windows Live" clId="Web-{7A3B4262-6AB8-497E-904D-9737E52B9723}" dt="2022-10-11T23:33:30.732" v="142" actId="14100"/>
          <ac:picMkLst>
            <pc:docMk/>
            <pc:sldMk cId="2911779646" sldId="309"/>
            <ac:picMk id="3" creationId="{DE908D2F-FCB9-7416-CCC1-D29FD0AB9619}"/>
          </ac:picMkLst>
        </pc:picChg>
        <pc:picChg chg="del">
          <ac:chgData name="Connor Chadwick" userId="d37c1725125dcbfb" providerId="Windows Live" clId="Web-{7A3B4262-6AB8-497E-904D-9737E52B9723}" dt="2022-10-11T23:31:20.790" v="121"/>
          <ac:picMkLst>
            <pc:docMk/>
            <pc:sldMk cId="2911779646" sldId="309"/>
            <ac:picMk id="6" creationId="{846C343B-BECD-2B66-6AAF-E575DC20C295}"/>
          </ac:picMkLst>
        </pc:picChg>
      </pc:sldChg>
      <pc:sldChg chg="addSp delSp modSp add replId">
        <pc:chgData name="Connor Chadwick" userId="d37c1725125dcbfb" providerId="Windows Live" clId="Web-{7A3B4262-6AB8-497E-904D-9737E52B9723}" dt="2022-10-11T23:35:13.237" v="159" actId="14100"/>
        <pc:sldMkLst>
          <pc:docMk/>
          <pc:sldMk cId="3350017382" sldId="310"/>
        </pc:sldMkLst>
        <pc:spChg chg="mod">
          <ac:chgData name="Connor Chadwick" userId="d37c1725125dcbfb" providerId="Windows Live" clId="Web-{7A3B4262-6AB8-497E-904D-9737E52B9723}" dt="2022-10-11T23:34:18.390" v="154" actId="14100"/>
          <ac:spMkLst>
            <pc:docMk/>
            <pc:sldMk cId="3350017382" sldId="310"/>
            <ac:spMk id="4" creationId="{3D213267-3FAC-2434-18F7-8558600E03FF}"/>
          </ac:spMkLst>
        </pc:spChg>
        <pc:spChg chg="mod">
          <ac:chgData name="Connor Chadwick" userId="d37c1725125dcbfb" providerId="Windows Live" clId="Web-{7A3B4262-6AB8-497E-904D-9737E52B9723}" dt="2022-10-11T23:34:03.498" v="150" actId="20577"/>
          <ac:spMkLst>
            <pc:docMk/>
            <pc:sldMk cId="3350017382" sldId="310"/>
            <ac:spMk id="8" creationId="{00000000-0000-0000-0000-000000000000}"/>
          </ac:spMkLst>
        </pc:spChg>
        <pc:picChg chg="del">
          <ac:chgData name="Connor Chadwick" userId="d37c1725125dcbfb" providerId="Windows Live" clId="Web-{7A3B4262-6AB8-497E-904D-9737E52B9723}" dt="2022-10-11T23:34:05.733" v="151"/>
          <ac:picMkLst>
            <pc:docMk/>
            <pc:sldMk cId="3350017382" sldId="310"/>
            <ac:picMk id="3" creationId="{DE908D2F-FCB9-7416-CCC1-D29FD0AB9619}"/>
          </ac:picMkLst>
        </pc:picChg>
        <pc:picChg chg="add mod">
          <ac:chgData name="Connor Chadwick" userId="d37c1725125dcbfb" providerId="Windows Live" clId="Web-{7A3B4262-6AB8-497E-904D-9737E52B9723}" dt="2022-10-11T23:35:13.237" v="159" actId="14100"/>
          <ac:picMkLst>
            <pc:docMk/>
            <pc:sldMk cId="3350017382" sldId="310"/>
            <ac:picMk id="5" creationId="{EB2EC6F5-F74A-4413-91B7-AF079CA0181A}"/>
          </ac:picMkLst>
        </pc:picChg>
      </pc:sldChg>
      <pc:sldChg chg="addSp delSp modSp add replId">
        <pc:chgData name="Connor Chadwick" userId="d37c1725125dcbfb" providerId="Windows Live" clId="Web-{7A3B4262-6AB8-497E-904D-9737E52B9723}" dt="2022-10-11T23:39:07.807" v="188" actId="1076"/>
        <pc:sldMkLst>
          <pc:docMk/>
          <pc:sldMk cId="1646730051" sldId="311"/>
        </pc:sldMkLst>
        <pc:spChg chg="mod">
          <ac:chgData name="Connor Chadwick" userId="d37c1725125dcbfb" providerId="Windows Live" clId="Web-{7A3B4262-6AB8-497E-904D-9737E52B9723}" dt="2022-10-11T23:38:58.074" v="186" actId="20577"/>
          <ac:spMkLst>
            <pc:docMk/>
            <pc:sldMk cId="1646730051" sldId="311"/>
            <ac:spMk id="8" creationId="{00000000-0000-0000-0000-000000000000}"/>
          </ac:spMkLst>
        </pc:spChg>
        <pc:picChg chg="add mod">
          <ac:chgData name="Connor Chadwick" userId="d37c1725125dcbfb" providerId="Windows Live" clId="Web-{7A3B4262-6AB8-497E-904D-9737E52B9723}" dt="2022-10-11T23:39:07.807" v="188" actId="1076"/>
          <ac:picMkLst>
            <pc:docMk/>
            <pc:sldMk cId="1646730051" sldId="311"/>
            <ac:picMk id="2" creationId="{7A6EAE41-47B1-244C-EC86-9C4555D88FAA}"/>
          </ac:picMkLst>
        </pc:picChg>
        <pc:picChg chg="del">
          <ac:chgData name="Connor Chadwick" userId="d37c1725125dcbfb" providerId="Windows Live" clId="Web-{7A3B4262-6AB8-497E-904D-9737E52B9723}" dt="2022-10-11T23:38:50.932" v="182"/>
          <ac:picMkLst>
            <pc:docMk/>
            <pc:sldMk cId="1646730051" sldId="311"/>
            <ac:picMk id="6" creationId="{93A20A2C-3283-6E20-660D-F71EEEE0D707}"/>
          </ac:picMkLst>
        </pc:picChg>
        <pc:picChg chg="del">
          <ac:chgData name="Connor Chadwick" userId="d37c1725125dcbfb" providerId="Windows Live" clId="Web-{7A3B4262-6AB8-497E-904D-9737E52B9723}" dt="2022-10-11T23:38:49.400" v="181"/>
          <ac:picMkLst>
            <pc:docMk/>
            <pc:sldMk cId="1646730051" sldId="311"/>
            <ac:picMk id="7" creationId="{3763C21C-43DD-17F9-1616-6DDC3337640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45</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46</a:t>
            </a:fld>
            <a:endParaRPr lang="en-US"/>
          </a:p>
        </p:txBody>
      </p:sp>
    </p:spTree>
    <p:extLst>
      <p:ext uri="{BB962C8B-B14F-4D97-AF65-F5344CB8AC3E}">
        <p14:creationId xmlns:p14="http://schemas.microsoft.com/office/powerpoint/2010/main" val="2539812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47</a:t>
            </a:fld>
            <a:endParaRPr lang="en-US"/>
          </a:p>
        </p:txBody>
      </p:sp>
    </p:spTree>
    <p:extLst>
      <p:ext uri="{BB962C8B-B14F-4D97-AF65-F5344CB8AC3E}">
        <p14:creationId xmlns:p14="http://schemas.microsoft.com/office/powerpoint/2010/main" val="2151676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e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5443"/>
            <a:ext cx="6608618" cy="1864086"/>
          </a:xfrm>
        </p:spPr>
        <p:txBody>
          <a:bodyPr/>
          <a:lstStyle/>
          <a:p>
            <a:r>
              <a:rPr lang="en-US" sz="4800"/>
              <a:t>ECE477 Midterm Design Review: Team 3</a:t>
            </a:r>
            <a:br>
              <a:rPr lang="en-US" sz="4800"/>
            </a:br>
            <a:endParaRPr lang="en-US" sz="480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sp>
        <p:nvSpPr>
          <p:cNvPr id="4" name="TextBox 3"/>
          <p:cNvSpPr txBox="1"/>
          <p:nvPr/>
        </p:nvSpPr>
        <p:spPr>
          <a:xfrm>
            <a:off x="2162317" y="2018581"/>
            <a:ext cx="5039265" cy="369332"/>
          </a:xfrm>
          <a:prstGeom prst="rect">
            <a:avLst/>
          </a:prstGeom>
          <a:noFill/>
        </p:spPr>
        <p:txBody>
          <a:bodyPr wrap="none" rtlCol="0">
            <a:spAutoFit/>
          </a:bodyPr>
          <a:lstStyle/>
          <a:p>
            <a:r>
              <a:rPr lang="en-US"/>
              <a:t>&lt;Add team picture or relevant project picture here&gt;</a:t>
            </a:r>
          </a:p>
        </p:txBody>
      </p:sp>
      <p:pic>
        <p:nvPicPr>
          <p:cNvPr id="8" name="Picture 9" descr="A group of people posing for a photo&#10;&#10;Description automatically generated">
            <a:extLst>
              <a:ext uri="{FF2B5EF4-FFF2-40B4-BE49-F238E27FC236}">
                <a16:creationId xmlns:a16="http://schemas.microsoft.com/office/drawing/2014/main" id="{742CA94E-0A04-D82A-870A-16607F92968B}"/>
              </a:ext>
            </a:extLst>
          </p:cNvPr>
          <p:cNvPicPr>
            <a:picLocks noGrp="1" noChangeAspect="1"/>
          </p:cNvPicPr>
          <p:nvPr>
            <p:ph type="pic" sz="quarter" idx="17"/>
          </p:nvPr>
        </p:nvPicPr>
        <p:blipFill rotWithShape="1">
          <a:blip r:embed="rId4"/>
          <a:srcRect l="503" t="671" r="-503" b="35235"/>
          <a:stretch/>
        </p:blipFill>
        <p:spPr>
          <a:xfrm>
            <a:off x="-15342" y="0"/>
            <a:ext cx="9143927" cy="4395551"/>
          </a:xfrm>
        </p:spPr>
      </p:pic>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200"/>
              <a:t>Display: MSP3520</a:t>
            </a:r>
            <a:endParaRPr lang="en-US" sz="2200">
              <a:latin typeface="Arial" panose="020B0604020202020204" pitchFamily="34" charset="0"/>
              <a:cs typeface="Arial" panose="020B0604020202020204" pitchFamily="34" charset="0"/>
            </a:endParaRPr>
          </a:p>
          <a:p>
            <a:pPr marL="342900" indent="-342900">
              <a:buFont typeface="Arial"/>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200">
                <a:solidFill>
                  <a:srgbClr val="000000"/>
                </a:solidFill>
              </a:rPr>
              <a:t>3.5" TFT display module</a:t>
            </a:r>
          </a:p>
          <a:p>
            <a:pPr marL="1028700" lvl="1" indent="-342900">
              <a:buFont typeface="Arial" panose="020B0604020202020204" pitchFamily="34" charset="0"/>
              <a:buChar char="•"/>
            </a:pPr>
            <a:r>
              <a:rPr lang="en-US" sz="2200">
                <a:solidFill>
                  <a:srgbClr val="000000"/>
                </a:solidFill>
              </a:rPr>
              <a:t>320x480px resolution</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Controlled over SPI</a:t>
            </a:r>
            <a:endParaRPr lang="en-US" sz="2200" err="1">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Present visual information to user</a:t>
            </a:r>
          </a:p>
          <a:p>
            <a:pPr indent="-342900">
              <a:buFontTx/>
              <a:buChar char="•"/>
            </a:pPr>
            <a:r>
              <a:rPr lang="en-US" sz="2200">
                <a:solidFill>
                  <a:srgbClr val="000000"/>
                </a:solidFill>
              </a:rPr>
              <a:t>Power Consumption:</a:t>
            </a:r>
            <a:endParaRPr lang="en-US" sz="2200">
              <a:solidFill>
                <a:srgbClr val="000000"/>
              </a:solidFill>
              <a:latin typeface="Arial" panose="020B0604020202020204" pitchFamily="34" charset="0"/>
              <a:cs typeface="Arial" panose="020B0604020202020204" pitchFamily="34" charset="0"/>
            </a:endParaRPr>
          </a:p>
          <a:p>
            <a:pPr lvl="1" indent="-342900">
              <a:buFontTx/>
              <a:buChar char="•"/>
            </a:pPr>
            <a:r>
              <a:rPr lang="en-US" sz="2200">
                <a:solidFill>
                  <a:srgbClr val="000000"/>
                </a:solidFill>
              </a:rPr>
              <a:t>Approx. 84mA @ 3.0V</a:t>
            </a: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Display</a:t>
            </a:r>
          </a:p>
        </p:txBody>
      </p:sp>
      <p:pic>
        <p:nvPicPr>
          <p:cNvPr id="4" name="Picture 4">
            <a:extLst>
              <a:ext uri="{FF2B5EF4-FFF2-40B4-BE49-F238E27FC236}">
                <a16:creationId xmlns:a16="http://schemas.microsoft.com/office/drawing/2014/main" id="{B5C0B3A6-CDE9-3731-F2FB-1CA5F5CE86B9}"/>
              </a:ext>
            </a:extLst>
          </p:cNvPr>
          <p:cNvPicPr>
            <a:picLocks noChangeAspect="1"/>
          </p:cNvPicPr>
          <p:nvPr/>
        </p:nvPicPr>
        <p:blipFill>
          <a:blip r:embed="rId2"/>
          <a:stretch>
            <a:fillRect/>
          </a:stretch>
        </p:blipFill>
        <p:spPr>
          <a:xfrm>
            <a:off x="4755635" y="1587135"/>
            <a:ext cx="4034882" cy="2148887"/>
          </a:xfrm>
          <a:prstGeom prst="rect">
            <a:avLst/>
          </a:prstGeom>
        </p:spPr>
      </p:pic>
    </p:spTree>
    <p:extLst>
      <p:ext uri="{BB962C8B-B14F-4D97-AF65-F5344CB8AC3E}">
        <p14:creationId xmlns:p14="http://schemas.microsoft.com/office/powerpoint/2010/main" val="41385885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pic>
        <p:nvPicPr>
          <p:cNvPr id="3" name="Picture 3" descr="Diagram&#10;&#10;Description automatically generated">
            <a:extLst>
              <a:ext uri="{FF2B5EF4-FFF2-40B4-BE49-F238E27FC236}">
                <a16:creationId xmlns:a16="http://schemas.microsoft.com/office/drawing/2014/main" id="{F5AF544A-8F38-552A-3321-A4086F6A1227}"/>
              </a:ext>
            </a:extLst>
          </p:cNvPr>
          <p:cNvPicPr>
            <a:picLocks noChangeAspect="1"/>
          </p:cNvPicPr>
          <p:nvPr/>
        </p:nvPicPr>
        <p:blipFill>
          <a:blip r:embed="rId2"/>
          <a:stretch>
            <a:fillRect/>
          </a:stretch>
        </p:blipFill>
        <p:spPr>
          <a:xfrm>
            <a:off x="569167" y="1622395"/>
            <a:ext cx="8005665" cy="3622543"/>
          </a:xfrm>
          <a:prstGeom prst="rect">
            <a:avLst/>
          </a:prstGeom>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a:t>We've opted for a new layout, so we've changed our packaging plans as well. </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t>We'll be sandwiching the PCB between laser cut acrylic plates, and mounting them with screws.</a:t>
            </a:r>
          </a:p>
          <a:p>
            <a:pPr marL="285750" indent="-285750">
              <a:buFont typeface="Arial" panose="020B0604020202020204" pitchFamily="34" charset="0"/>
              <a:buChar char="•"/>
            </a:pP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t>Dimensions:</a:t>
            </a:r>
          </a:p>
          <a:p>
            <a:pPr marL="1028700" lvl="1">
              <a:buFont typeface="Arial" panose="020B0604020202020204" pitchFamily="34" charset="0"/>
              <a:buChar char="•"/>
            </a:pPr>
            <a:r>
              <a:rPr lang="en-US" sz="2200"/>
              <a:t>365mm x 142mm</a:t>
            </a:r>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Changes to our Packaging</a:t>
            </a:r>
          </a:p>
        </p:txBody>
      </p:sp>
      <p:pic>
        <p:nvPicPr>
          <p:cNvPr id="2" name="Picture 2">
            <a:extLst>
              <a:ext uri="{FF2B5EF4-FFF2-40B4-BE49-F238E27FC236}">
                <a16:creationId xmlns:a16="http://schemas.microsoft.com/office/drawing/2014/main" id="{24A9C27C-1FF3-E86D-0081-E8828455E5EB}"/>
              </a:ext>
            </a:extLst>
          </p:cNvPr>
          <p:cNvPicPr>
            <a:picLocks noChangeAspect="1"/>
          </p:cNvPicPr>
          <p:nvPr/>
        </p:nvPicPr>
        <p:blipFill rotWithShape="1">
          <a:blip r:embed="rId2"/>
          <a:srcRect l="9121" t="19653" r="8795" b="17534"/>
          <a:stretch/>
        </p:blipFill>
        <p:spPr>
          <a:xfrm>
            <a:off x="3046977" y="4030506"/>
            <a:ext cx="5803168" cy="2501650"/>
          </a:xfrm>
          <a:prstGeom prst="rect">
            <a:avLst/>
          </a:prstGeom>
        </p:spPr>
      </p:pic>
    </p:spTree>
    <p:extLst>
      <p:ext uri="{BB962C8B-B14F-4D97-AF65-F5344CB8AC3E}">
        <p14:creationId xmlns:p14="http://schemas.microsoft.com/office/powerpoint/2010/main" val="299309237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761" y="3546978"/>
            <a:ext cx="9140447" cy="2400504"/>
          </a:xfrm>
        </p:spPr>
        <p:txBody>
          <a:bodyPr>
            <a:noAutofit/>
          </a:bodyPr>
          <a:lstStyle/>
          <a:p>
            <a:pPr marL="342900" indent="-342900">
              <a:buFont typeface="Arial"/>
              <a:buChar char="•"/>
            </a:pPr>
            <a:r>
              <a:rPr lang="en-US" sz="2000">
                <a:solidFill>
                  <a:srgbClr val="000000"/>
                </a:solidFill>
              </a:rPr>
              <a:t>Outer layer 295x103x12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Inner layer 286x94x8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3 access points to allow it to connect to other modules, and a point of access to connect to the USB port. </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We will be using acrylic to create the packaging</a:t>
            </a:r>
          </a:p>
          <a:p>
            <a:pPr marL="342900" indent="-342900">
              <a:buFont typeface="Arial"/>
              <a:buChar char="•"/>
            </a:pPr>
            <a:r>
              <a:rPr lang="en-US" sz="2000">
                <a:solidFill>
                  <a:srgbClr val="000000"/>
                </a:solidFill>
              </a:rPr>
              <a:t>Keyboard design has evolved</a:t>
            </a: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Main Keyboard Original Design</a:t>
            </a:r>
          </a:p>
        </p:txBody>
      </p:sp>
      <p:pic>
        <p:nvPicPr>
          <p:cNvPr id="2" name="Picture 2" descr="A picture containing text, electronics, case, picture frame&#10;&#10;Description automatically generated">
            <a:extLst>
              <a:ext uri="{FF2B5EF4-FFF2-40B4-BE49-F238E27FC236}">
                <a16:creationId xmlns:a16="http://schemas.microsoft.com/office/drawing/2014/main" id="{A688A363-A773-FA8B-DA15-9018FE6112AD}"/>
              </a:ext>
            </a:extLst>
          </p:cNvPr>
          <p:cNvPicPr>
            <a:picLocks noChangeAspect="1"/>
          </p:cNvPicPr>
          <p:nvPr/>
        </p:nvPicPr>
        <p:blipFill>
          <a:blip r:embed="rId2"/>
          <a:stretch>
            <a:fillRect/>
          </a:stretch>
        </p:blipFill>
        <p:spPr>
          <a:xfrm>
            <a:off x="3788772" y="1301782"/>
            <a:ext cx="5392017" cy="3068300"/>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761" y="3758645"/>
            <a:ext cx="9140447" cy="2400504"/>
          </a:xfrm>
        </p:spPr>
        <p:txBody>
          <a:bodyPr>
            <a:noAutofit/>
          </a:bodyPr>
          <a:lstStyle/>
          <a:p>
            <a:pPr marL="342900" indent="-342900">
              <a:buFont typeface="Arial"/>
              <a:buChar char="•"/>
            </a:pPr>
            <a:r>
              <a:rPr lang="en-US" sz="2000">
                <a:solidFill>
                  <a:srgbClr val="000000"/>
                </a:solidFill>
              </a:rPr>
              <a:t>Outer layer 83x103x12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Inner layer 72x94x8 mm</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Access point located on the left side of the device</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a:solidFill>
                  <a:srgbClr val="000000"/>
                </a:solidFill>
              </a:rPr>
              <a:t>Opening left for the LCD display to be seen</a:t>
            </a:r>
          </a:p>
          <a:p>
            <a:pPr marL="342900" indent="-342900">
              <a:buFont typeface="Arial"/>
              <a:buChar char="•"/>
            </a:pPr>
            <a:r>
              <a:rPr lang="en-US" sz="2000">
                <a:solidFill>
                  <a:srgbClr val="000000"/>
                </a:solidFill>
              </a:rPr>
              <a:t>Plan to match materials with main keyboard by using the same acrylic</a:t>
            </a:r>
          </a:p>
          <a:p>
            <a:pPr marL="342900" indent="-342900">
              <a:buFont typeface="Arial"/>
              <a:buChar char="•"/>
            </a:pPr>
            <a:r>
              <a:rPr lang="en-US" sz="2000">
                <a:solidFill>
                  <a:srgbClr val="000000"/>
                </a:solidFill>
              </a:rPr>
              <a:t>Keyboard design has evolved</a:t>
            </a: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sub-module Original Design</a:t>
            </a:r>
          </a:p>
        </p:txBody>
      </p:sp>
      <p:pic>
        <p:nvPicPr>
          <p:cNvPr id="3" name="Picture 3" descr="Diagram, engineering drawing&#10;&#10;Description automatically generated">
            <a:extLst>
              <a:ext uri="{FF2B5EF4-FFF2-40B4-BE49-F238E27FC236}">
                <a16:creationId xmlns:a16="http://schemas.microsoft.com/office/drawing/2014/main" id="{594F72E8-F2EB-11E0-6681-AF5F5481751B}"/>
              </a:ext>
            </a:extLst>
          </p:cNvPr>
          <p:cNvPicPr>
            <a:picLocks noChangeAspect="1"/>
          </p:cNvPicPr>
          <p:nvPr/>
        </p:nvPicPr>
        <p:blipFill>
          <a:blip r:embed="rId2"/>
          <a:stretch>
            <a:fillRect/>
          </a:stretch>
        </p:blipFill>
        <p:spPr>
          <a:xfrm>
            <a:off x="3739551" y="1309632"/>
            <a:ext cx="4964501" cy="3063387"/>
          </a:xfrm>
          <a:prstGeom prst="rect">
            <a:avLst/>
          </a:prstGeom>
        </p:spPr>
      </p:pic>
    </p:spTree>
    <p:extLst>
      <p:ext uri="{BB962C8B-B14F-4D97-AF65-F5344CB8AC3E}">
        <p14:creationId xmlns:p14="http://schemas.microsoft.com/office/powerpoint/2010/main" val="18800033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a:p>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Main Keyboard Overview</a:t>
            </a:r>
            <a:endParaRPr lang="en-US"/>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6778435" cy="4659633"/>
          </a:xfrm>
          <a:prstGeom prst="rect">
            <a:avLst/>
          </a:prstGeom>
        </p:spPr>
      </p:pic>
    </p:spTree>
    <p:extLst>
      <p:ext uri="{BB962C8B-B14F-4D97-AF65-F5344CB8AC3E}">
        <p14:creationId xmlns:p14="http://schemas.microsoft.com/office/powerpoint/2010/main" val="10767285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a:p>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Main Keyboard Crystal Oscillator</a:t>
            </a:r>
            <a:endParaRPr lang="en-US"/>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pic>
        <p:nvPicPr>
          <p:cNvPr id="2" name="Picture 2" descr="Diagram, schematic&#10;&#10;Description automatically generated">
            <a:extLst>
              <a:ext uri="{FF2B5EF4-FFF2-40B4-BE49-F238E27FC236}">
                <a16:creationId xmlns:a16="http://schemas.microsoft.com/office/drawing/2014/main" id="{F1B77C45-4867-ED26-F01A-A4A07592B5FC}"/>
              </a:ext>
            </a:extLst>
          </p:cNvPr>
          <p:cNvPicPr>
            <a:picLocks noChangeAspect="1"/>
          </p:cNvPicPr>
          <p:nvPr/>
        </p:nvPicPr>
        <p:blipFill>
          <a:blip r:embed="rId3"/>
          <a:stretch>
            <a:fillRect/>
          </a:stretch>
        </p:blipFill>
        <p:spPr>
          <a:xfrm>
            <a:off x="4982547" y="1890968"/>
            <a:ext cx="3433665" cy="4317036"/>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1455576" y="1973424"/>
            <a:ext cx="559837" cy="643813"/>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93885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a:p>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Main Keyboard Buck Converter</a:t>
            </a:r>
            <a:endParaRPr lang="en-US"/>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578498" y="3923522"/>
            <a:ext cx="1968759" cy="108235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4" descr="Diagram, schematic&#10;&#10;Description automatically generated">
            <a:extLst>
              <a:ext uri="{FF2B5EF4-FFF2-40B4-BE49-F238E27FC236}">
                <a16:creationId xmlns:a16="http://schemas.microsoft.com/office/drawing/2014/main" id="{D5A2269E-8A3B-C7B0-0BB7-4A45FDDA374C}"/>
              </a:ext>
            </a:extLst>
          </p:cNvPr>
          <p:cNvPicPr>
            <a:picLocks noChangeAspect="1"/>
          </p:cNvPicPr>
          <p:nvPr/>
        </p:nvPicPr>
        <p:blipFill>
          <a:blip r:embed="rId3"/>
          <a:stretch>
            <a:fillRect/>
          </a:stretch>
        </p:blipFill>
        <p:spPr>
          <a:xfrm>
            <a:off x="2668555" y="2989829"/>
            <a:ext cx="6204857" cy="3304302"/>
          </a:xfrm>
          <a:prstGeom prst="rect">
            <a:avLst/>
          </a:prstGeom>
        </p:spPr>
      </p:pic>
    </p:spTree>
    <p:extLst>
      <p:ext uri="{BB962C8B-B14F-4D97-AF65-F5344CB8AC3E}">
        <p14:creationId xmlns:p14="http://schemas.microsoft.com/office/powerpoint/2010/main" val="9457674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a:p>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Main Keyboard Connectors</a:t>
            </a:r>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2939143" y="3512975"/>
            <a:ext cx="1455576" cy="145557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4" descr="Diagram, schematic&#10;&#10;Description automatically generated">
            <a:extLst>
              <a:ext uri="{FF2B5EF4-FFF2-40B4-BE49-F238E27FC236}">
                <a16:creationId xmlns:a16="http://schemas.microsoft.com/office/drawing/2014/main" id="{AB5F2A46-C40A-DE61-92E8-86A11C5F7796}"/>
              </a:ext>
            </a:extLst>
          </p:cNvPr>
          <p:cNvPicPr>
            <a:picLocks noChangeAspect="1"/>
          </p:cNvPicPr>
          <p:nvPr/>
        </p:nvPicPr>
        <p:blipFill>
          <a:blip r:embed="rId3"/>
          <a:stretch>
            <a:fillRect/>
          </a:stretch>
        </p:blipFill>
        <p:spPr>
          <a:xfrm>
            <a:off x="4618654" y="2271019"/>
            <a:ext cx="4170783" cy="4266061"/>
          </a:xfrm>
          <a:prstGeom prst="rect">
            <a:avLst/>
          </a:prstGeom>
        </p:spPr>
      </p:pic>
    </p:spTree>
    <p:extLst>
      <p:ext uri="{BB962C8B-B14F-4D97-AF65-F5344CB8AC3E}">
        <p14:creationId xmlns:p14="http://schemas.microsoft.com/office/powerpoint/2010/main" val="22397031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a:p>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Main Keyboard KeySwitch Matrix</a:t>
            </a:r>
          </a:p>
        </p:txBody>
      </p:sp>
      <p:pic>
        <p:nvPicPr>
          <p:cNvPr id="3" name="Picture 3">
            <a:extLst>
              <a:ext uri="{FF2B5EF4-FFF2-40B4-BE49-F238E27FC236}">
                <a16:creationId xmlns:a16="http://schemas.microsoft.com/office/drawing/2014/main" id="{13272EF9-3D74-6F67-8048-2EE30C887789}"/>
              </a:ext>
            </a:extLst>
          </p:cNvPr>
          <p:cNvPicPr>
            <a:picLocks noChangeAspect="1"/>
          </p:cNvPicPr>
          <p:nvPr/>
        </p:nvPicPr>
        <p:blipFill>
          <a:blip r:embed="rId2"/>
          <a:stretch>
            <a:fillRect/>
          </a:stretch>
        </p:blipFill>
        <p:spPr>
          <a:xfrm>
            <a:off x="457200" y="1374126"/>
            <a:ext cx="5477068" cy="3764513"/>
          </a:xfrm>
          <a:prstGeom prst="rect">
            <a:avLst/>
          </a:prstGeom>
        </p:spPr>
      </p:pic>
      <p:sp>
        <p:nvSpPr>
          <p:cNvPr id="6" name="Rectangle 5">
            <a:extLst>
              <a:ext uri="{FF2B5EF4-FFF2-40B4-BE49-F238E27FC236}">
                <a16:creationId xmlns:a16="http://schemas.microsoft.com/office/drawing/2014/main" id="{1932A262-28FB-4DA1-6935-F4C4B08C59B5}"/>
              </a:ext>
            </a:extLst>
          </p:cNvPr>
          <p:cNvSpPr/>
          <p:nvPr/>
        </p:nvSpPr>
        <p:spPr>
          <a:xfrm>
            <a:off x="2202025" y="1404257"/>
            <a:ext cx="3685592" cy="210871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337E2710-D333-A5EA-1B52-F3DD5B82DBF3}"/>
              </a:ext>
            </a:extLst>
          </p:cNvPr>
          <p:cNvPicPr>
            <a:picLocks noChangeAspect="1"/>
          </p:cNvPicPr>
          <p:nvPr/>
        </p:nvPicPr>
        <p:blipFill>
          <a:blip r:embed="rId3"/>
          <a:stretch>
            <a:fillRect/>
          </a:stretch>
        </p:blipFill>
        <p:spPr>
          <a:xfrm>
            <a:off x="2071396" y="2798300"/>
            <a:ext cx="6615404" cy="3668697"/>
          </a:xfrm>
          <a:prstGeom prst="rect">
            <a:avLst/>
          </a:prstGeom>
        </p:spPr>
      </p:pic>
    </p:spTree>
    <p:extLst>
      <p:ext uri="{BB962C8B-B14F-4D97-AF65-F5344CB8AC3E}">
        <p14:creationId xmlns:p14="http://schemas.microsoft.com/office/powerpoint/2010/main" val="16217227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overview</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1376" y="1287550"/>
            <a:ext cx="7131935" cy="4911145"/>
          </a:xfrm>
          <a:prstGeom prst="rect">
            <a:avLst/>
          </a:prstGeom>
        </p:spPr>
      </p:pic>
    </p:spTree>
    <p:extLst>
      <p:ext uri="{BB962C8B-B14F-4D97-AF65-F5344CB8AC3E}">
        <p14:creationId xmlns:p14="http://schemas.microsoft.com/office/powerpoint/2010/main" val="10653526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programming header</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459955" y="1294435"/>
            <a:ext cx="6939140" cy="4780320"/>
          </a:xfrm>
          <a:prstGeom prst="rect">
            <a:avLst/>
          </a:prstGeom>
        </p:spPr>
      </p:pic>
      <p:pic>
        <p:nvPicPr>
          <p:cNvPr id="6" name="Picture 6" descr="Diagram&#10;&#10;Description automatically generated">
            <a:extLst>
              <a:ext uri="{FF2B5EF4-FFF2-40B4-BE49-F238E27FC236}">
                <a16:creationId xmlns:a16="http://schemas.microsoft.com/office/drawing/2014/main" id="{D39D0666-4FE2-6759-E17C-E9E605FE2824}"/>
              </a:ext>
            </a:extLst>
          </p:cNvPr>
          <p:cNvPicPr>
            <a:picLocks noChangeAspect="1"/>
          </p:cNvPicPr>
          <p:nvPr/>
        </p:nvPicPr>
        <p:blipFill>
          <a:blip r:embed="rId3"/>
          <a:stretch>
            <a:fillRect/>
          </a:stretch>
        </p:blipFill>
        <p:spPr>
          <a:xfrm>
            <a:off x="3716816" y="3207249"/>
            <a:ext cx="5428561" cy="3652164"/>
          </a:xfrm>
          <a:prstGeom prst="rect">
            <a:avLst/>
          </a:prstGeom>
        </p:spPr>
      </p:pic>
      <p:sp>
        <p:nvSpPr>
          <p:cNvPr id="5" name="Rectangle 4">
            <a:extLst>
              <a:ext uri="{FF2B5EF4-FFF2-40B4-BE49-F238E27FC236}">
                <a16:creationId xmlns:a16="http://schemas.microsoft.com/office/drawing/2014/main" id="{A4A092FE-4512-CE6A-0327-87F7A916A9E5}"/>
              </a:ext>
            </a:extLst>
          </p:cNvPr>
          <p:cNvSpPr/>
          <p:nvPr/>
        </p:nvSpPr>
        <p:spPr>
          <a:xfrm>
            <a:off x="583922" y="1418029"/>
            <a:ext cx="1826496" cy="111031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5148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Decoupling capacitors</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459955" y="1294435"/>
            <a:ext cx="6939140" cy="4780320"/>
          </a:xfrm>
          <a:prstGeom prst="rect">
            <a:avLst/>
          </a:prstGeom>
        </p:spPr>
      </p:pic>
      <p:pic>
        <p:nvPicPr>
          <p:cNvPr id="6" name="Picture 6" descr="Diagram, schematic&#10;&#10;Description automatically generated">
            <a:extLst>
              <a:ext uri="{FF2B5EF4-FFF2-40B4-BE49-F238E27FC236}">
                <a16:creationId xmlns:a16="http://schemas.microsoft.com/office/drawing/2014/main" id="{846C343B-BECD-2B66-6AAF-E575DC20C295}"/>
              </a:ext>
            </a:extLst>
          </p:cNvPr>
          <p:cNvPicPr>
            <a:picLocks noChangeAspect="1"/>
          </p:cNvPicPr>
          <p:nvPr/>
        </p:nvPicPr>
        <p:blipFill>
          <a:blip r:embed="rId3"/>
          <a:stretch>
            <a:fillRect/>
          </a:stretch>
        </p:blipFill>
        <p:spPr>
          <a:xfrm>
            <a:off x="2835467" y="3277894"/>
            <a:ext cx="6309910" cy="3579732"/>
          </a:xfrm>
          <a:prstGeom prst="rect">
            <a:avLst/>
          </a:prstGeom>
        </p:spPr>
      </p:pic>
      <p:sp>
        <p:nvSpPr>
          <p:cNvPr id="5" name="Rectangle 4">
            <a:extLst>
              <a:ext uri="{FF2B5EF4-FFF2-40B4-BE49-F238E27FC236}">
                <a16:creationId xmlns:a16="http://schemas.microsoft.com/office/drawing/2014/main" id="{A30FCD27-4098-F6D9-BB78-5666CD8E1D16}"/>
              </a:ext>
            </a:extLst>
          </p:cNvPr>
          <p:cNvSpPr/>
          <p:nvPr/>
        </p:nvSpPr>
        <p:spPr>
          <a:xfrm>
            <a:off x="687205" y="2574800"/>
            <a:ext cx="2046833" cy="118605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3487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Connectors</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2201997" y="2079387"/>
            <a:ext cx="6939140" cy="4780320"/>
          </a:xfrm>
          <a:prstGeom prst="rect">
            <a:avLst/>
          </a:prstGeom>
        </p:spPr>
      </p:pic>
      <p:pic>
        <p:nvPicPr>
          <p:cNvPr id="3" name="Picture 4" descr="Diagram&#10;&#10;Description automatically generated">
            <a:extLst>
              <a:ext uri="{FF2B5EF4-FFF2-40B4-BE49-F238E27FC236}">
                <a16:creationId xmlns:a16="http://schemas.microsoft.com/office/drawing/2014/main" id="{DE908D2F-FCB9-7416-CCC1-D29FD0AB9619}"/>
              </a:ext>
            </a:extLst>
          </p:cNvPr>
          <p:cNvPicPr>
            <a:picLocks noChangeAspect="1"/>
          </p:cNvPicPr>
          <p:nvPr/>
        </p:nvPicPr>
        <p:blipFill>
          <a:blip r:embed="rId3"/>
          <a:stretch>
            <a:fillRect/>
          </a:stretch>
        </p:blipFill>
        <p:spPr>
          <a:xfrm>
            <a:off x="2108326" y="1288974"/>
            <a:ext cx="3068251" cy="5560762"/>
          </a:xfrm>
          <a:prstGeom prst="rect">
            <a:avLst/>
          </a:prstGeom>
        </p:spPr>
      </p:pic>
      <p:sp>
        <p:nvSpPr>
          <p:cNvPr id="6" name="Rectangle 5">
            <a:extLst>
              <a:ext uri="{FF2B5EF4-FFF2-40B4-BE49-F238E27FC236}">
                <a16:creationId xmlns:a16="http://schemas.microsoft.com/office/drawing/2014/main" id="{E322109B-7A4B-3355-A6F3-1F91A0A9B97E}"/>
              </a:ext>
            </a:extLst>
          </p:cNvPr>
          <p:cNvSpPr/>
          <p:nvPr/>
        </p:nvSpPr>
        <p:spPr>
          <a:xfrm>
            <a:off x="7145844" y="3614516"/>
            <a:ext cx="1826496" cy="232216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796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Reset and Pull down</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2201997" y="2079387"/>
            <a:ext cx="6939140" cy="4780320"/>
          </a:xfrm>
          <a:prstGeom prst="rect">
            <a:avLst/>
          </a:prstGeom>
        </p:spPr>
      </p:pic>
      <p:pic>
        <p:nvPicPr>
          <p:cNvPr id="5" name="Picture 5" descr="Chart&#10;&#10;Description automatically generated">
            <a:extLst>
              <a:ext uri="{FF2B5EF4-FFF2-40B4-BE49-F238E27FC236}">
                <a16:creationId xmlns:a16="http://schemas.microsoft.com/office/drawing/2014/main" id="{EB2EC6F5-F74A-4413-91B7-AF079CA0181A}"/>
              </a:ext>
            </a:extLst>
          </p:cNvPr>
          <p:cNvPicPr>
            <a:picLocks noChangeAspect="1"/>
          </p:cNvPicPr>
          <p:nvPr/>
        </p:nvPicPr>
        <p:blipFill>
          <a:blip r:embed="rId3"/>
          <a:stretch>
            <a:fillRect/>
          </a:stretch>
        </p:blipFill>
        <p:spPr>
          <a:xfrm>
            <a:off x="2036974" y="1288974"/>
            <a:ext cx="3486376" cy="5567649"/>
          </a:xfrm>
          <a:prstGeom prst="rect">
            <a:avLst/>
          </a:prstGeom>
        </p:spPr>
      </p:pic>
      <p:sp>
        <p:nvSpPr>
          <p:cNvPr id="6" name="Rectangle 5">
            <a:extLst>
              <a:ext uri="{FF2B5EF4-FFF2-40B4-BE49-F238E27FC236}">
                <a16:creationId xmlns:a16="http://schemas.microsoft.com/office/drawing/2014/main" id="{3B8F71A5-9EDA-E723-44BF-C384B8D88DBE}"/>
              </a:ext>
            </a:extLst>
          </p:cNvPr>
          <p:cNvSpPr/>
          <p:nvPr/>
        </p:nvSpPr>
        <p:spPr>
          <a:xfrm>
            <a:off x="7483235" y="2168553"/>
            <a:ext cx="1000231" cy="1454591"/>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0173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sub-module Testing</a:t>
            </a:r>
          </a:p>
        </p:txBody>
      </p:sp>
      <p:pic>
        <p:nvPicPr>
          <p:cNvPr id="2" name="Picture 2" descr="Diagram, schematic&#10;&#10;Description automatically generated">
            <a:extLst>
              <a:ext uri="{FF2B5EF4-FFF2-40B4-BE49-F238E27FC236}">
                <a16:creationId xmlns:a16="http://schemas.microsoft.com/office/drawing/2014/main" id="{48792F80-E89B-8EE8-C86B-FE40F4C00F7D}"/>
              </a:ext>
            </a:extLst>
          </p:cNvPr>
          <p:cNvPicPr>
            <a:picLocks noChangeAspect="1"/>
          </p:cNvPicPr>
          <p:nvPr/>
        </p:nvPicPr>
        <p:blipFill>
          <a:blip r:embed="rId2"/>
          <a:stretch>
            <a:fillRect/>
          </a:stretch>
        </p:blipFill>
        <p:spPr>
          <a:xfrm>
            <a:off x="459955" y="1294435"/>
            <a:ext cx="6939140" cy="4780320"/>
          </a:xfrm>
          <a:prstGeom prst="rect">
            <a:avLst/>
          </a:prstGeom>
        </p:spPr>
      </p:pic>
      <p:pic>
        <p:nvPicPr>
          <p:cNvPr id="3" name="Picture 4">
            <a:extLst>
              <a:ext uri="{FF2B5EF4-FFF2-40B4-BE49-F238E27FC236}">
                <a16:creationId xmlns:a16="http://schemas.microsoft.com/office/drawing/2014/main" id="{AF435CDD-6027-90ED-B981-B90881105D3D}"/>
              </a:ext>
            </a:extLst>
          </p:cNvPr>
          <p:cNvPicPr>
            <a:picLocks noChangeAspect="1"/>
          </p:cNvPicPr>
          <p:nvPr/>
        </p:nvPicPr>
        <p:blipFill>
          <a:blip r:embed="rId3"/>
          <a:stretch>
            <a:fillRect/>
          </a:stretch>
        </p:blipFill>
        <p:spPr>
          <a:xfrm>
            <a:off x="2560045" y="3195179"/>
            <a:ext cx="6585331" cy="3655649"/>
          </a:xfrm>
          <a:prstGeom prst="rect">
            <a:avLst/>
          </a:prstGeom>
        </p:spPr>
      </p:pic>
      <p:sp>
        <p:nvSpPr>
          <p:cNvPr id="6" name="Rectangle 5">
            <a:extLst>
              <a:ext uri="{FF2B5EF4-FFF2-40B4-BE49-F238E27FC236}">
                <a16:creationId xmlns:a16="http://schemas.microsoft.com/office/drawing/2014/main" id="{AAF09585-30F1-9E79-A234-0031DF37AE38}"/>
              </a:ext>
            </a:extLst>
          </p:cNvPr>
          <p:cNvSpPr/>
          <p:nvPr/>
        </p:nvSpPr>
        <p:spPr>
          <a:xfrm>
            <a:off x="687205" y="3862396"/>
            <a:ext cx="1826496" cy="111031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62528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Overview</a:t>
            </a:r>
          </a:p>
        </p:txBody>
      </p:sp>
      <p:pic>
        <p:nvPicPr>
          <p:cNvPr id="4" name="Picture 4" descr="Diagram&#10;&#10;Description automatically generated">
            <a:extLst>
              <a:ext uri="{FF2B5EF4-FFF2-40B4-BE49-F238E27FC236}">
                <a16:creationId xmlns:a16="http://schemas.microsoft.com/office/drawing/2014/main" id="{A15E0F62-AFC0-48B3-E54B-D663EA3EBDBE}"/>
              </a:ext>
            </a:extLst>
          </p:cNvPr>
          <p:cNvPicPr>
            <a:picLocks noChangeAspect="1"/>
          </p:cNvPicPr>
          <p:nvPr/>
        </p:nvPicPr>
        <p:blipFill>
          <a:blip r:embed="rId2"/>
          <a:stretch>
            <a:fillRect/>
          </a:stretch>
        </p:blipFill>
        <p:spPr>
          <a:xfrm>
            <a:off x="311285" y="1899410"/>
            <a:ext cx="8531157" cy="3059181"/>
          </a:xfrm>
          <a:prstGeom prst="rect">
            <a:avLst/>
          </a:prstGeom>
        </p:spPr>
      </p:pic>
    </p:spTree>
    <p:extLst>
      <p:ext uri="{BB962C8B-B14F-4D97-AF65-F5344CB8AC3E}">
        <p14:creationId xmlns:p14="http://schemas.microsoft.com/office/powerpoint/2010/main" val="21598874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Microcontroller</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pic>
        <p:nvPicPr>
          <p:cNvPr id="2" name="Picture 2" descr="A picture containing text, electronics, circuit&#10;&#10;Description automatically generated">
            <a:extLst>
              <a:ext uri="{FF2B5EF4-FFF2-40B4-BE49-F238E27FC236}">
                <a16:creationId xmlns:a16="http://schemas.microsoft.com/office/drawing/2014/main" id="{CC583C8F-9B7F-24BB-2350-EAE7EABC6FF2}"/>
              </a:ext>
            </a:extLst>
          </p:cNvPr>
          <p:cNvPicPr>
            <a:picLocks noChangeAspect="1"/>
          </p:cNvPicPr>
          <p:nvPr/>
        </p:nvPicPr>
        <p:blipFill>
          <a:blip r:embed="rId3"/>
          <a:stretch>
            <a:fillRect/>
          </a:stretch>
        </p:blipFill>
        <p:spPr>
          <a:xfrm>
            <a:off x="3561515" y="2450034"/>
            <a:ext cx="5019472" cy="4219514"/>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3648269" y="1488232"/>
            <a:ext cx="755781" cy="625151"/>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52529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Crystal Oscillator</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3247052" y="1478901"/>
            <a:ext cx="615823" cy="54117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FEF3122C-F36D-0F71-E441-E6545CFD29EB}"/>
              </a:ext>
            </a:extLst>
          </p:cNvPr>
          <p:cNvPicPr>
            <a:picLocks noChangeAspect="1"/>
          </p:cNvPicPr>
          <p:nvPr/>
        </p:nvPicPr>
        <p:blipFill>
          <a:blip r:embed="rId3"/>
          <a:stretch>
            <a:fillRect/>
          </a:stretch>
        </p:blipFill>
        <p:spPr>
          <a:xfrm>
            <a:off x="4180114" y="1943745"/>
            <a:ext cx="4292081" cy="4556713"/>
          </a:xfrm>
          <a:prstGeom prst="rect">
            <a:avLst/>
          </a:prstGeom>
        </p:spPr>
      </p:pic>
    </p:spTree>
    <p:extLst>
      <p:ext uri="{BB962C8B-B14F-4D97-AF65-F5344CB8AC3E}">
        <p14:creationId xmlns:p14="http://schemas.microsoft.com/office/powerpoint/2010/main" val="2693247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Buck Converter</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4432039" y="1450909"/>
            <a:ext cx="1184991" cy="54117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3" descr="Graphical user interface&#10;&#10;Description automatically generated">
            <a:extLst>
              <a:ext uri="{FF2B5EF4-FFF2-40B4-BE49-F238E27FC236}">
                <a16:creationId xmlns:a16="http://schemas.microsoft.com/office/drawing/2014/main" id="{B10F06FD-3677-543F-CEFE-7DF5F340ADC7}"/>
              </a:ext>
            </a:extLst>
          </p:cNvPr>
          <p:cNvPicPr>
            <a:picLocks noChangeAspect="1"/>
          </p:cNvPicPr>
          <p:nvPr/>
        </p:nvPicPr>
        <p:blipFill>
          <a:blip r:embed="rId3"/>
          <a:stretch>
            <a:fillRect/>
          </a:stretch>
        </p:blipFill>
        <p:spPr>
          <a:xfrm>
            <a:off x="774442" y="2708170"/>
            <a:ext cx="8014995" cy="3018532"/>
          </a:xfrm>
          <a:prstGeom prst="rect">
            <a:avLst/>
          </a:prstGeom>
        </p:spPr>
      </p:pic>
    </p:spTree>
    <p:extLst>
      <p:ext uri="{BB962C8B-B14F-4D97-AF65-F5344CB8AC3E}">
        <p14:creationId xmlns:p14="http://schemas.microsoft.com/office/powerpoint/2010/main" val="21046234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pPr marL="285750" indent="-285750">
              <a:buFont typeface="Arial" panose="020B0604020202020204" pitchFamily="34" charset="0"/>
              <a:buChar char="•"/>
            </a:pPr>
            <a:r>
              <a:rPr lang="en-US" sz="2200">
                <a:solidFill>
                  <a:srgbClr val="000000"/>
                </a:solidFill>
              </a:rPr>
              <a:t>NYAKB is a newcomer in the growing mechanical keyboard community that includes a high quality, phone sized LCD screen that will display various information, and can interact with the keyboard itself. The module will be detachable. Current keyboards on the market don't have the unique display functionality NYAKB has.</a:t>
            </a:r>
          </a:p>
        </p:txBody>
      </p:sp>
      <p:sp>
        <p:nvSpPr>
          <p:cNvPr id="8" name="Text Placeholder 2"/>
          <p:cNvSpPr>
            <a:spLocks noGrp="1"/>
          </p:cNvSpPr>
          <p:nvPr>
            <p:ph type="body" idx="11"/>
          </p:nvPr>
        </p:nvSpPr>
        <p:spPr>
          <a:xfrm>
            <a:off x="457200" y="924643"/>
            <a:ext cx="8229600" cy="442912"/>
          </a:xfrm>
        </p:spPr>
        <p:txBody>
          <a:bodyPr/>
          <a:lstStyle/>
          <a:p>
            <a:r>
              <a:rPr lang="en-US" sz="2400"/>
              <a:t>Not your average Keyboard (NYAKB)</a:t>
            </a:r>
          </a:p>
        </p:txBody>
      </p:sp>
      <p:pic>
        <p:nvPicPr>
          <p:cNvPr id="3" name="Picture 3" descr="Diagram&#10;&#10;Description automatically generated">
            <a:extLst>
              <a:ext uri="{FF2B5EF4-FFF2-40B4-BE49-F238E27FC236}">
                <a16:creationId xmlns:a16="http://schemas.microsoft.com/office/drawing/2014/main" id="{78360789-A1B1-CEEC-7CD3-90CC42C48587}"/>
              </a:ext>
            </a:extLst>
          </p:cNvPr>
          <p:cNvPicPr>
            <a:picLocks noChangeAspect="1"/>
          </p:cNvPicPr>
          <p:nvPr/>
        </p:nvPicPr>
        <p:blipFill rotWithShape="1">
          <a:blip r:embed="rId2"/>
          <a:srcRect l="218" t="6484" r="29053" b="5237"/>
          <a:stretch/>
        </p:blipFill>
        <p:spPr>
          <a:xfrm>
            <a:off x="2694105" y="3429417"/>
            <a:ext cx="5557165" cy="3028473"/>
          </a:xfrm>
          <a:prstGeom prst="rect">
            <a:avLst/>
          </a:prstGeom>
        </p:spPr>
      </p:pic>
      <p:sp>
        <p:nvSpPr>
          <p:cNvPr id="4" name="Rectangle 3">
            <a:extLst>
              <a:ext uri="{FF2B5EF4-FFF2-40B4-BE49-F238E27FC236}">
                <a16:creationId xmlns:a16="http://schemas.microsoft.com/office/drawing/2014/main" id="{34C8C45F-D5F2-D7BD-E596-1A408577C37C}"/>
              </a:ext>
            </a:extLst>
          </p:cNvPr>
          <p:cNvSpPr/>
          <p:nvPr/>
        </p:nvSpPr>
        <p:spPr>
          <a:xfrm>
            <a:off x="8162661" y="5453564"/>
            <a:ext cx="1432223" cy="100912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B0E7C388-BA55-2BC1-2431-729C40D5E3B0}"/>
              </a:ext>
            </a:extLst>
          </p:cNvPr>
          <p:cNvSpPr/>
          <p:nvPr/>
        </p:nvSpPr>
        <p:spPr>
          <a:xfrm>
            <a:off x="7398556" y="3628553"/>
            <a:ext cx="1596410" cy="126171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9618FCB-9B2D-AAC5-A561-045519FDBD5B}"/>
              </a:ext>
            </a:extLst>
          </p:cNvPr>
          <p:cNvSpPr/>
          <p:nvPr/>
        </p:nvSpPr>
        <p:spPr>
          <a:xfrm>
            <a:off x="8036362" y="5668271"/>
            <a:ext cx="1432223" cy="100912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851344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USB</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4124130" y="1478901"/>
            <a:ext cx="597162" cy="447871"/>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620E2471-A054-9AAD-BCFC-F18DB882C1EE}"/>
              </a:ext>
            </a:extLst>
          </p:cNvPr>
          <p:cNvPicPr>
            <a:picLocks noChangeAspect="1"/>
          </p:cNvPicPr>
          <p:nvPr/>
        </p:nvPicPr>
        <p:blipFill>
          <a:blip r:embed="rId3"/>
          <a:stretch>
            <a:fillRect/>
          </a:stretch>
        </p:blipFill>
        <p:spPr>
          <a:xfrm>
            <a:off x="3424335" y="2201313"/>
            <a:ext cx="5085183" cy="4312166"/>
          </a:xfrm>
          <a:prstGeom prst="rect">
            <a:avLst/>
          </a:prstGeom>
        </p:spPr>
      </p:pic>
    </p:spTree>
    <p:extLst>
      <p:ext uri="{BB962C8B-B14F-4D97-AF65-F5344CB8AC3E}">
        <p14:creationId xmlns:p14="http://schemas.microsoft.com/office/powerpoint/2010/main" val="29839248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Hot PLUG and Debug</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3237722" y="1450909"/>
            <a:ext cx="354567" cy="447871"/>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3" descr="Diagram&#10;&#10;Description automatically generated">
            <a:extLst>
              <a:ext uri="{FF2B5EF4-FFF2-40B4-BE49-F238E27FC236}">
                <a16:creationId xmlns:a16="http://schemas.microsoft.com/office/drawing/2014/main" id="{BBECC834-0A11-5EB6-FE24-E61756496007}"/>
              </a:ext>
            </a:extLst>
          </p:cNvPr>
          <p:cNvPicPr>
            <a:picLocks noChangeAspect="1"/>
          </p:cNvPicPr>
          <p:nvPr/>
        </p:nvPicPr>
        <p:blipFill>
          <a:blip r:embed="rId3"/>
          <a:stretch>
            <a:fillRect/>
          </a:stretch>
        </p:blipFill>
        <p:spPr>
          <a:xfrm>
            <a:off x="2472612" y="2243106"/>
            <a:ext cx="6316824" cy="3799371"/>
          </a:xfrm>
          <a:prstGeom prst="rect">
            <a:avLst/>
          </a:prstGeom>
        </p:spPr>
      </p:pic>
    </p:spTree>
    <p:extLst>
      <p:ext uri="{BB962C8B-B14F-4D97-AF65-F5344CB8AC3E}">
        <p14:creationId xmlns:p14="http://schemas.microsoft.com/office/powerpoint/2010/main" val="249754644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BOOT0 Switch</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2341983" y="1450909"/>
            <a:ext cx="354567" cy="354565"/>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Graphical user interface&#10;&#10;Description automatically generated">
            <a:extLst>
              <a:ext uri="{FF2B5EF4-FFF2-40B4-BE49-F238E27FC236}">
                <a16:creationId xmlns:a16="http://schemas.microsoft.com/office/drawing/2014/main" id="{D233BA20-B984-C8DA-1BC2-14D6C51A084D}"/>
              </a:ext>
            </a:extLst>
          </p:cNvPr>
          <p:cNvPicPr>
            <a:picLocks noChangeAspect="1"/>
          </p:cNvPicPr>
          <p:nvPr/>
        </p:nvPicPr>
        <p:blipFill>
          <a:blip r:embed="rId3"/>
          <a:stretch>
            <a:fillRect/>
          </a:stretch>
        </p:blipFill>
        <p:spPr>
          <a:xfrm>
            <a:off x="3890866" y="2336227"/>
            <a:ext cx="4609322" cy="4396902"/>
          </a:xfrm>
          <a:prstGeom prst="rect">
            <a:avLst/>
          </a:prstGeom>
        </p:spPr>
      </p:pic>
    </p:spTree>
    <p:extLst>
      <p:ext uri="{BB962C8B-B14F-4D97-AF65-F5344CB8AC3E}">
        <p14:creationId xmlns:p14="http://schemas.microsoft.com/office/powerpoint/2010/main" val="15028764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Main Keyboard </a:t>
            </a:r>
            <a:r>
              <a:rPr lang="en-US" sz="2400" err="1"/>
              <a:t>KeySwitch</a:t>
            </a:r>
          </a:p>
        </p:txBody>
      </p:sp>
      <p:pic>
        <p:nvPicPr>
          <p:cNvPr id="5" name="Picture 4" descr="Diagram&#10;&#10;Description automatically generated">
            <a:extLst>
              <a:ext uri="{FF2B5EF4-FFF2-40B4-BE49-F238E27FC236}">
                <a16:creationId xmlns:a16="http://schemas.microsoft.com/office/drawing/2014/main" id="{D0756AD0-28B4-8F56-0A90-06B4AA1E8489}"/>
              </a:ext>
            </a:extLst>
          </p:cNvPr>
          <p:cNvPicPr>
            <a:picLocks noChangeAspect="1"/>
          </p:cNvPicPr>
          <p:nvPr/>
        </p:nvPicPr>
        <p:blipFill>
          <a:blip r:embed="rId2"/>
          <a:stretch>
            <a:fillRect/>
          </a:stretch>
        </p:blipFill>
        <p:spPr>
          <a:xfrm>
            <a:off x="255301" y="1451541"/>
            <a:ext cx="8531157" cy="3059181"/>
          </a:xfrm>
          <a:prstGeom prst="rect">
            <a:avLst/>
          </a:prstGeom>
        </p:spPr>
      </p:pic>
      <p:sp>
        <p:nvSpPr>
          <p:cNvPr id="7" name="Rectangle 6">
            <a:extLst>
              <a:ext uri="{FF2B5EF4-FFF2-40B4-BE49-F238E27FC236}">
                <a16:creationId xmlns:a16="http://schemas.microsoft.com/office/drawing/2014/main" id="{008D19BE-A8F0-A0F0-C939-5275CA52CDB7}"/>
              </a:ext>
            </a:extLst>
          </p:cNvPr>
          <p:cNvSpPr/>
          <p:nvPr/>
        </p:nvSpPr>
        <p:spPr>
          <a:xfrm>
            <a:off x="569167" y="1534885"/>
            <a:ext cx="606493" cy="62515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3" descr="Graphical user interface&#10;&#10;Description automatically generated">
            <a:extLst>
              <a:ext uri="{FF2B5EF4-FFF2-40B4-BE49-F238E27FC236}">
                <a16:creationId xmlns:a16="http://schemas.microsoft.com/office/drawing/2014/main" id="{AD10F548-6628-A95D-D2D9-4A4345E1A40C}"/>
              </a:ext>
            </a:extLst>
          </p:cNvPr>
          <p:cNvPicPr>
            <a:picLocks noChangeAspect="1"/>
          </p:cNvPicPr>
          <p:nvPr/>
        </p:nvPicPr>
        <p:blipFill>
          <a:blip r:embed="rId3"/>
          <a:stretch>
            <a:fillRect/>
          </a:stretch>
        </p:blipFill>
        <p:spPr>
          <a:xfrm>
            <a:off x="4273421" y="2123753"/>
            <a:ext cx="4413379" cy="4495277"/>
          </a:xfrm>
          <a:prstGeom prst="rect">
            <a:avLst/>
          </a:prstGeom>
        </p:spPr>
      </p:pic>
    </p:spTree>
    <p:extLst>
      <p:ext uri="{BB962C8B-B14F-4D97-AF65-F5344CB8AC3E}">
        <p14:creationId xmlns:p14="http://schemas.microsoft.com/office/powerpoint/2010/main" val="36939771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Design overview</a:t>
            </a:r>
          </a:p>
        </p:txBody>
      </p:sp>
      <p:pic>
        <p:nvPicPr>
          <p:cNvPr id="4" name="Picture 4" descr="A screenshot of a video game&#10;&#10;Description automatically generated">
            <a:extLst>
              <a:ext uri="{FF2B5EF4-FFF2-40B4-BE49-F238E27FC236}">
                <a16:creationId xmlns:a16="http://schemas.microsoft.com/office/drawing/2014/main" id="{1420844D-7A7C-6A03-B97C-3EFD4131B861}"/>
              </a:ext>
            </a:extLst>
          </p:cNvPr>
          <p:cNvPicPr>
            <a:picLocks noChangeAspect="1"/>
          </p:cNvPicPr>
          <p:nvPr/>
        </p:nvPicPr>
        <p:blipFill>
          <a:blip r:embed="rId2"/>
          <a:stretch>
            <a:fillRect/>
          </a:stretch>
        </p:blipFill>
        <p:spPr>
          <a:xfrm>
            <a:off x="2008187" y="1274839"/>
            <a:ext cx="5219700" cy="5584671"/>
          </a:xfrm>
          <a:prstGeom prst="rect">
            <a:avLst/>
          </a:prstGeom>
        </p:spPr>
      </p:pic>
    </p:spTree>
    <p:extLst>
      <p:ext uri="{BB962C8B-B14F-4D97-AF65-F5344CB8AC3E}">
        <p14:creationId xmlns:p14="http://schemas.microsoft.com/office/powerpoint/2010/main" val="23630399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Microcontroller</a:t>
            </a:r>
          </a:p>
        </p:txBody>
      </p:sp>
      <p:pic>
        <p:nvPicPr>
          <p:cNvPr id="5" name="Picture 5">
            <a:extLst>
              <a:ext uri="{FF2B5EF4-FFF2-40B4-BE49-F238E27FC236}">
                <a16:creationId xmlns:a16="http://schemas.microsoft.com/office/drawing/2014/main" id="{D88AD280-E5F5-70CF-4C6E-78CFCEB08ABD}"/>
              </a:ext>
            </a:extLst>
          </p:cNvPr>
          <p:cNvPicPr>
            <a:picLocks noChangeAspect="1"/>
          </p:cNvPicPr>
          <p:nvPr/>
        </p:nvPicPr>
        <p:blipFill>
          <a:blip r:embed="rId2"/>
          <a:stretch>
            <a:fillRect/>
          </a:stretch>
        </p:blipFill>
        <p:spPr>
          <a:xfrm>
            <a:off x="3467100" y="1273005"/>
            <a:ext cx="5581650" cy="5588341"/>
          </a:xfrm>
          <a:prstGeom prst="rect">
            <a:avLst/>
          </a:prstGeom>
        </p:spPr>
      </p:pic>
      <p:pic>
        <p:nvPicPr>
          <p:cNvPr id="3" name="Picture 4" descr="A screenshot of a video game&#10;&#10;Description automatically generated">
            <a:extLst>
              <a:ext uri="{FF2B5EF4-FFF2-40B4-BE49-F238E27FC236}">
                <a16:creationId xmlns:a16="http://schemas.microsoft.com/office/drawing/2014/main" id="{6263B6BF-A08A-0106-2767-C50908F81C27}"/>
              </a:ext>
            </a:extLst>
          </p:cNvPr>
          <p:cNvPicPr>
            <a:picLocks noChangeAspect="1"/>
          </p:cNvPicPr>
          <p:nvPr/>
        </p:nvPicPr>
        <p:blipFill>
          <a:blip r:embed="rId3"/>
          <a:stretch>
            <a:fillRect/>
          </a:stretch>
        </p:blipFill>
        <p:spPr>
          <a:xfrm>
            <a:off x="162862" y="1371237"/>
            <a:ext cx="2837303" cy="3030135"/>
          </a:xfrm>
          <a:prstGeom prst="rect">
            <a:avLst/>
          </a:prstGeom>
        </p:spPr>
      </p:pic>
      <p:sp>
        <p:nvSpPr>
          <p:cNvPr id="7" name="Rectangle 6">
            <a:extLst>
              <a:ext uri="{FF2B5EF4-FFF2-40B4-BE49-F238E27FC236}">
                <a16:creationId xmlns:a16="http://schemas.microsoft.com/office/drawing/2014/main" id="{C02D89E8-AF10-0515-6749-686A8F76EA58}"/>
              </a:ext>
            </a:extLst>
          </p:cNvPr>
          <p:cNvSpPr/>
          <p:nvPr/>
        </p:nvSpPr>
        <p:spPr>
          <a:xfrm>
            <a:off x="1189850" y="2457745"/>
            <a:ext cx="711038" cy="70406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2612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Programming Header </a:t>
            </a:r>
          </a:p>
        </p:txBody>
      </p:sp>
      <p:pic>
        <p:nvPicPr>
          <p:cNvPr id="10" name="Picture 4" descr="A screenshot of a video game&#10;&#10;Description automatically generated">
            <a:extLst>
              <a:ext uri="{FF2B5EF4-FFF2-40B4-BE49-F238E27FC236}">
                <a16:creationId xmlns:a16="http://schemas.microsoft.com/office/drawing/2014/main" id="{D1D16604-4E0F-0817-03FE-874B313510EC}"/>
              </a:ext>
            </a:extLst>
          </p:cNvPr>
          <p:cNvPicPr>
            <a:picLocks noChangeAspect="1"/>
          </p:cNvPicPr>
          <p:nvPr/>
        </p:nvPicPr>
        <p:blipFill>
          <a:blip r:embed="rId2"/>
          <a:stretch>
            <a:fillRect/>
          </a:stretch>
        </p:blipFill>
        <p:spPr>
          <a:xfrm>
            <a:off x="162862" y="1371237"/>
            <a:ext cx="2837303" cy="3030135"/>
          </a:xfrm>
          <a:prstGeom prst="rect">
            <a:avLst/>
          </a:prstGeom>
        </p:spPr>
      </p:pic>
      <p:pic>
        <p:nvPicPr>
          <p:cNvPr id="7" name="Picture 8" descr="A picture containing text&#10;&#10;Description automatically generated">
            <a:extLst>
              <a:ext uri="{FF2B5EF4-FFF2-40B4-BE49-F238E27FC236}">
                <a16:creationId xmlns:a16="http://schemas.microsoft.com/office/drawing/2014/main" id="{771FF9CA-CE73-BFF5-9C13-C293EB154B83}"/>
              </a:ext>
            </a:extLst>
          </p:cNvPr>
          <p:cNvPicPr>
            <a:picLocks noChangeAspect="1"/>
          </p:cNvPicPr>
          <p:nvPr/>
        </p:nvPicPr>
        <p:blipFill>
          <a:blip r:embed="rId3"/>
          <a:stretch>
            <a:fillRect/>
          </a:stretch>
        </p:blipFill>
        <p:spPr>
          <a:xfrm>
            <a:off x="2389283" y="2070170"/>
            <a:ext cx="6591300" cy="4730991"/>
          </a:xfrm>
          <a:prstGeom prst="rect">
            <a:avLst/>
          </a:prstGeom>
        </p:spPr>
      </p:pic>
      <p:sp>
        <p:nvSpPr>
          <p:cNvPr id="3" name="Rectangle 2">
            <a:extLst>
              <a:ext uri="{FF2B5EF4-FFF2-40B4-BE49-F238E27FC236}">
                <a16:creationId xmlns:a16="http://schemas.microsoft.com/office/drawing/2014/main" id="{9350F78D-E738-7ED0-D3D1-3418076D0985}"/>
              </a:ext>
            </a:extLst>
          </p:cNvPr>
          <p:cNvSpPr/>
          <p:nvPr/>
        </p:nvSpPr>
        <p:spPr>
          <a:xfrm>
            <a:off x="1189850" y="1473111"/>
            <a:ext cx="952032" cy="62832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78173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Programming Header Decoupling</a:t>
            </a:r>
          </a:p>
        </p:txBody>
      </p:sp>
      <p:pic>
        <p:nvPicPr>
          <p:cNvPr id="5" name="Picture 4" descr="A screenshot of a video game&#10;&#10;Description automatically generated">
            <a:extLst>
              <a:ext uri="{FF2B5EF4-FFF2-40B4-BE49-F238E27FC236}">
                <a16:creationId xmlns:a16="http://schemas.microsoft.com/office/drawing/2014/main" id="{D24DD4F7-3F61-3014-2D5E-396A5FD4DBF5}"/>
              </a:ext>
            </a:extLst>
          </p:cNvPr>
          <p:cNvPicPr>
            <a:picLocks noChangeAspect="1"/>
          </p:cNvPicPr>
          <p:nvPr/>
        </p:nvPicPr>
        <p:blipFill>
          <a:blip r:embed="rId2"/>
          <a:stretch>
            <a:fillRect/>
          </a:stretch>
        </p:blipFill>
        <p:spPr>
          <a:xfrm>
            <a:off x="162862" y="1371237"/>
            <a:ext cx="2837303" cy="3030135"/>
          </a:xfrm>
          <a:prstGeom prst="rect">
            <a:avLst/>
          </a:prstGeom>
        </p:spPr>
      </p:pic>
      <p:sp>
        <p:nvSpPr>
          <p:cNvPr id="3" name="Rectangle 2">
            <a:extLst>
              <a:ext uri="{FF2B5EF4-FFF2-40B4-BE49-F238E27FC236}">
                <a16:creationId xmlns:a16="http://schemas.microsoft.com/office/drawing/2014/main" id="{E901531C-2C36-0E92-FB92-853C4C7366E3}"/>
              </a:ext>
            </a:extLst>
          </p:cNvPr>
          <p:cNvSpPr/>
          <p:nvPr/>
        </p:nvSpPr>
        <p:spPr>
          <a:xfrm>
            <a:off x="163905" y="1610823"/>
            <a:ext cx="1165484" cy="69029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D8DE12F6-2F22-DC32-1066-DEE1BC796956}"/>
              </a:ext>
            </a:extLst>
          </p:cNvPr>
          <p:cNvPicPr>
            <a:picLocks noChangeAspect="1"/>
          </p:cNvPicPr>
          <p:nvPr/>
        </p:nvPicPr>
        <p:blipFill>
          <a:blip r:embed="rId3"/>
          <a:stretch>
            <a:fillRect/>
          </a:stretch>
        </p:blipFill>
        <p:spPr>
          <a:xfrm>
            <a:off x="1996807" y="2545600"/>
            <a:ext cx="7147882" cy="4312962"/>
          </a:xfrm>
          <a:prstGeom prst="rect">
            <a:avLst/>
          </a:prstGeom>
        </p:spPr>
      </p:pic>
    </p:spTree>
    <p:extLst>
      <p:ext uri="{BB962C8B-B14F-4D97-AF65-F5344CB8AC3E}">
        <p14:creationId xmlns:p14="http://schemas.microsoft.com/office/powerpoint/2010/main" val="6262313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Decoupling Capacitors</a:t>
            </a:r>
          </a:p>
        </p:txBody>
      </p:sp>
      <p:pic>
        <p:nvPicPr>
          <p:cNvPr id="5" name="Picture 5">
            <a:extLst>
              <a:ext uri="{FF2B5EF4-FFF2-40B4-BE49-F238E27FC236}">
                <a16:creationId xmlns:a16="http://schemas.microsoft.com/office/drawing/2014/main" id="{BAECAB96-CB84-CD33-609E-EB9A98091854}"/>
              </a:ext>
            </a:extLst>
          </p:cNvPr>
          <p:cNvPicPr>
            <a:picLocks noChangeAspect="1"/>
          </p:cNvPicPr>
          <p:nvPr/>
        </p:nvPicPr>
        <p:blipFill>
          <a:blip r:embed="rId2"/>
          <a:stretch>
            <a:fillRect/>
          </a:stretch>
        </p:blipFill>
        <p:spPr>
          <a:xfrm>
            <a:off x="3724275" y="1299296"/>
            <a:ext cx="5419725" cy="5554809"/>
          </a:xfrm>
          <a:prstGeom prst="rect">
            <a:avLst/>
          </a:prstGeom>
        </p:spPr>
      </p:pic>
      <p:pic>
        <p:nvPicPr>
          <p:cNvPr id="7" name="Picture 4" descr="A screenshot of a video game&#10;&#10;Description automatically generated">
            <a:extLst>
              <a:ext uri="{FF2B5EF4-FFF2-40B4-BE49-F238E27FC236}">
                <a16:creationId xmlns:a16="http://schemas.microsoft.com/office/drawing/2014/main" id="{35D69419-0D15-A594-D72E-9FA382B7AA59}"/>
              </a:ext>
            </a:extLst>
          </p:cNvPr>
          <p:cNvPicPr>
            <a:picLocks noChangeAspect="1"/>
          </p:cNvPicPr>
          <p:nvPr/>
        </p:nvPicPr>
        <p:blipFill>
          <a:blip r:embed="rId3"/>
          <a:stretch>
            <a:fillRect/>
          </a:stretch>
        </p:blipFill>
        <p:spPr>
          <a:xfrm>
            <a:off x="162862" y="1371237"/>
            <a:ext cx="2837303" cy="3030135"/>
          </a:xfrm>
          <a:prstGeom prst="rect">
            <a:avLst/>
          </a:prstGeom>
        </p:spPr>
      </p:pic>
      <p:sp>
        <p:nvSpPr>
          <p:cNvPr id="3" name="Rectangle 2">
            <a:extLst>
              <a:ext uri="{FF2B5EF4-FFF2-40B4-BE49-F238E27FC236}">
                <a16:creationId xmlns:a16="http://schemas.microsoft.com/office/drawing/2014/main" id="{4A9BD7C9-F954-DEFA-E7C2-D7E7FD126B79}"/>
              </a:ext>
            </a:extLst>
          </p:cNvPr>
          <p:cNvSpPr/>
          <p:nvPr/>
        </p:nvSpPr>
        <p:spPr>
          <a:xfrm>
            <a:off x="1072796" y="2292492"/>
            <a:ext cx="938261" cy="99326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5283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Reset and pull down</a:t>
            </a:r>
          </a:p>
        </p:txBody>
      </p:sp>
      <p:pic>
        <p:nvPicPr>
          <p:cNvPr id="7" name="Picture 8" descr="Diagram&#10;&#10;Description automatically generated">
            <a:extLst>
              <a:ext uri="{FF2B5EF4-FFF2-40B4-BE49-F238E27FC236}">
                <a16:creationId xmlns:a16="http://schemas.microsoft.com/office/drawing/2014/main" id="{3763C21C-43DD-17F9-1616-6DDC3337640A}"/>
              </a:ext>
            </a:extLst>
          </p:cNvPr>
          <p:cNvPicPr>
            <a:picLocks noChangeAspect="1"/>
          </p:cNvPicPr>
          <p:nvPr/>
        </p:nvPicPr>
        <p:blipFill>
          <a:blip r:embed="rId2"/>
          <a:stretch>
            <a:fillRect/>
          </a:stretch>
        </p:blipFill>
        <p:spPr>
          <a:xfrm>
            <a:off x="2947356" y="1275612"/>
            <a:ext cx="2702920" cy="3843721"/>
          </a:xfrm>
          <a:prstGeom prst="rect">
            <a:avLst/>
          </a:prstGeom>
        </p:spPr>
      </p:pic>
      <p:pic>
        <p:nvPicPr>
          <p:cNvPr id="2" name="Picture 3" descr="A screenshot of a video game&#10;&#10;Description automatically generated">
            <a:extLst>
              <a:ext uri="{FF2B5EF4-FFF2-40B4-BE49-F238E27FC236}">
                <a16:creationId xmlns:a16="http://schemas.microsoft.com/office/drawing/2014/main" id="{4DD64B1A-BBAB-9B98-BD06-8CE5FCEFADD8}"/>
              </a:ext>
            </a:extLst>
          </p:cNvPr>
          <p:cNvPicPr>
            <a:picLocks noChangeAspect="1"/>
          </p:cNvPicPr>
          <p:nvPr/>
        </p:nvPicPr>
        <p:blipFill>
          <a:blip r:embed="rId3"/>
          <a:stretch>
            <a:fillRect/>
          </a:stretch>
        </p:blipFill>
        <p:spPr>
          <a:xfrm>
            <a:off x="-1377" y="1375473"/>
            <a:ext cx="2743200" cy="2936513"/>
          </a:xfrm>
          <a:prstGeom prst="rect">
            <a:avLst/>
          </a:prstGeom>
        </p:spPr>
      </p:pic>
      <p:sp>
        <p:nvSpPr>
          <p:cNvPr id="3" name="Rectangle 2">
            <a:extLst>
              <a:ext uri="{FF2B5EF4-FFF2-40B4-BE49-F238E27FC236}">
                <a16:creationId xmlns:a16="http://schemas.microsoft.com/office/drawing/2014/main" id="{88240813-6DF3-908A-5B93-5B430CD33CDF}"/>
              </a:ext>
            </a:extLst>
          </p:cNvPr>
          <p:cNvSpPr/>
          <p:nvPr/>
        </p:nvSpPr>
        <p:spPr>
          <a:xfrm>
            <a:off x="1176079" y="2258063"/>
            <a:ext cx="256593" cy="21519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1478A902-A35D-1079-06D5-BB77E2D28E0D}"/>
              </a:ext>
            </a:extLst>
          </p:cNvPr>
          <p:cNvPicPr>
            <a:picLocks noChangeAspect="1"/>
          </p:cNvPicPr>
          <p:nvPr/>
        </p:nvPicPr>
        <p:blipFill>
          <a:blip r:embed="rId4"/>
          <a:stretch>
            <a:fillRect/>
          </a:stretch>
        </p:blipFill>
        <p:spPr>
          <a:xfrm>
            <a:off x="5617226" y="3313484"/>
            <a:ext cx="3528151" cy="3542977"/>
          </a:xfrm>
          <a:prstGeom prst="rect">
            <a:avLst/>
          </a:prstGeom>
        </p:spPr>
      </p:pic>
      <p:sp>
        <p:nvSpPr>
          <p:cNvPr id="5" name="Rectangle 4">
            <a:extLst>
              <a:ext uri="{FF2B5EF4-FFF2-40B4-BE49-F238E27FC236}">
                <a16:creationId xmlns:a16="http://schemas.microsoft.com/office/drawing/2014/main" id="{3EA2FB24-AE31-E777-B667-878F6D911E4F}"/>
              </a:ext>
            </a:extLst>
          </p:cNvPr>
          <p:cNvSpPr/>
          <p:nvPr/>
        </p:nvSpPr>
        <p:spPr>
          <a:xfrm>
            <a:off x="1885289" y="2258063"/>
            <a:ext cx="635299" cy="67652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3916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PSSCs</a:t>
            </a:r>
          </a:p>
        </p:txBody>
      </p:sp>
      <p:sp>
        <p:nvSpPr>
          <p:cNvPr id="13" name="Text Placeholder 12"/>
          <p:cNvSpPr>
            <a:spLocks noGrp="1"/>
          </p:cNvSpPr>
          <p:nvPr>
            <p:ph type="body" idx="12"/>
          </p:nvPr>
        </p:nvSpPr>
        <p:spPr>
          <a:xfrm>
            <a:off x="457200" y="1276709"/>
            <a:ext cx="8235949" cy="4700579"/>
          </a:xfrm>
        </p:spPr>
        <p:txBody>
          <a:bodyPr>
            <a:noAutofit/>
          </a:bodyPr>
          <a:lstStyle/>
          <a:p>
            <a:pPr marL="457200" indent="-457200">
              <a:buAutoNum type="arabicPeriod"/>
            </a:pPr>
            <a:r>
              <a:rPr lang="en-US" sz="2000"/>
              <a:t>PSSC #1 (Hardware): An ability to have a key switch matrix for the various typing keys on a keyboard that can be scanned and debounced for clean inputs by the microcontroller on the main keyboard module.</a:t>
            </a:r>
            <a:endParaRPr lang="en-US" sz="2000" i="1">
              <a:solidFill>
                <a:srgbClr val="FF0000"/>
              </a:solidFill>
            </a:endParaRPr>
          </a:p>
          <a:p>
            <a:pPr marL="457200" indent="-457200">
              <a:buAutoNum type="arabicPeriod"/>
            </a:pPr>
            <a:r>
              <a:rPr lang="en-US" sz="2000"/>
              <a:t>PSSC #2 (Hardware): An ability to drive an LCD display via SPI.</a:t>
            </a:r>
          </a:p>
          <a:p>
            <a:pPr marL="457200" indent="-457200">
              <a:buAutoNum type="arabicPeriod"/>
            </a:pPr>
            <a:r>
              <a:rPr lang="en-US" sz="2000"/>
              <a:t>PSSC #3 (Hardware): An ability to step down 5V USB input power to 3.3V for the main keyboard MCU and display module MCU/display.</a:t>
            </a:r>
          </a:p>
          <a:p>
            <a:pPr marL="457200" indent="-457200">
              <a:buAutoNum type="arabicPeriod"/>
            </a:pPr>
            <a:r>
              <a:rPr lang="en-US" sz="2000"/>
              <a:t>PSSC #4 (Hardware): An ability to have the main keyboard MCU serve as master and communicate to submodule MCU as slave over I2C.</a:t>
            </a:r>
          </a:p>
          <a:p>
            <a:pPr marL="457200" indent="-457200">
              <a:buAutoNum type="arabicPeriod"/>
            </a:pPr>
            <a:r>
              <a:rPr lang="en-US" sz="2000"/>
              <a:t>PSSC #5 (Hardware): An ability to communicate key presses from the user to the Host PC over a USB connection.</a:t>
            </a:r>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Connectors</a:t>
            </a:r>
          </a:p>
        </p:txBody>
      </p:sp>
      <p:pic>
        <p:nvPicPr>
          <p:cNvPr id="2" name="Picture 3" descr="A screenshot of a video game&#10;&#10;Description automatically generated">
            <a:extLst>
              <a:ext uri="{FF2B5EF4-FFF2-40B4-BE49-F238E27FC236}">
                <a16:creationId xmlns:a16="http://schemas.microsoft.com/office/drawing/2014/main" id="{F56C9F68-E761-020F-8071-2A431BC38E7C}"/>
              </a:ext>
            </a:extLst>
          </p:cNvPr>
          <p:cNvPicPr>
            <a:picLocks noChangeAspect="1"/>
          </p:cNvPicPr>
          <p:nvPr/>
        </p:nvPicPr>
        <p:blipFill>
          <a:blip r:embed="rId2"/>
          <a:stretch>
            <a:fillRect/>
          </a:stretch>
        </p:blipFill>
        <p:spPr>
          <a:xfrm>
            <a:off x="19280" y="1299732"/>
            <a:ext cx="2743200" cy="2936513"/>
          </a:xfrm>
          <a:prstGeom prst="rect">
            <a:avLst/>
          </a:prstGeom>
        </p:spPr>
      </p:pic>
      <p:pic>
        <p:nvPicPr>
          <p:cNvPr id="7" name="Picture 8" descr="Graphical user interface&#10;&#10;Description automatically generated">
            <a:extLst>
              <a:ext uri="{FF2B5EF4-FFF2-40B4-BE49-F238E27FC236}">
                <a16:creationId xmlns:a16="http://schemas.microsoft.com/office/drawing/2014/main" id="{C8D76498-E808-B806-D7E8-2351DC064B71}"/>
              </a:ext>
            </a:extLst>
          </p:cNvPr>
          <p:cNvPicPr>
            <a:picLocks noChangeAspect="1"/>
          </p:cNvPicPr>
          <p:nvPr/>
        </p:nvPicPr>
        <p:blipFill>
          <a:blip r:embed="rId3"/>
          <a:stretch>
            <a:fillRect/>
          </a:stretch>
        </p:blipFill>
        <p:spPr>
          <a:xfrm>
            <a:off x="25936" y="4685898"/>
            <a:ext cx="9115425" cy="1404078"/>
          </a:xfrm>
          <a:prstGeom prst="rect">
            <a:avLst/>
          </a:prstGeom>
        </p:spPr>
      </p:pic>
      <p:sp>
        <p:nvSpPr>
          <p:cNvPr id="3" name="Rectangle 2">
            <a:extLst>
              <a:ext uri="{FF2B5EF4-FFF2-40B4-BE49-F238E27FC236}">
                <a16:creationId xmlns:a16="http://schemas.microsoft.com/office/drawing/2014/main" id="{3A371DE9-51F9-A63F-EF91-042F10A2C2CC}"/>
              </a:ext>
            </a:extLst>
          </p:cNvPr>
          <p:cNvSpPr/>
          <p:nvPr/>
        </p:nvSpPr>
        <p:spPr>
          <a:xfrm>
            <a:off x="508182" y="3215154"/>
            <a:ext cx="1723213" cy="29782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5" descr="Graphical user interface&#10;&#10;Description automatically generated">
            <a:extLst>
              <a:ext uri="{FF2B5EF4-FFF2-40B4-BE49-F238E27FC236}">
                <a16:creationId xmlns:a16="http://schemas.microsoft.com/office/drawing/2014/main" id="{3F7D0E96-8FF0-FC07-D414-AB31D83842C6}"/>
              </a:ext>
            </a:extLst>
          </p:cNvPr>
          <p:cNvPicPr>
            <a:picLocks noChangeAspect="1"/>
          </p:cNvPicPr>
          <p:nvPr/>
        </p:nvPicPr>
        <p:blipFill>
          <a:blip r:embed="rId4"/>
          <a:stretch>
            <a:fillRect/>
          </a:stretch>
        </p:blipFill>
        <p:spPr>
          <a:xfrm>
            <a:off x="6128936" y="925229"/>
            <a:ext cx="3015293" cy="3621826"/>
          </a:xfrm>
          <a:prstGeom prst="rect">
            <a:avLst/>
          </a:prstGeom>
        </p:spPr>
      </p:pic>
      <p:sp>
        <p:nvSpPr>
          <p:cNvPr id="9" name="Rectangle 8">
            <a:extLst>
              <a:ext uri="{FF2B5EF4-FFF2-40B4-BE49-F238E27FC236}">
                <a16:creationId xmlns:a16="http://schemas.microsoft.com/office/drawing/2014/main" id="{D17979CB-6C8A-286F-41FC-864E99FA0697}"/>
              </a:ext>
            </a:extLst>
          </p:cNvPr>
          <p:cNvSpPr/>
          <p:nvPr/>
        </p:nvSpPr>
        <p:spPr>
          <a:xfrm>
            <a:off x="88164" y="2196094"/>
            <a:ext cx="545786" cy="64209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472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sub-module Testing Connectors</a:t>
            </a:r>
            <a:endParaRPr lang="en-US"/>
          </a:p>
        </p:txBody>
      </p:sp>
      <p:pic>
        <p:nvPicPr>
          <p:cNvPr id="3" name="Picture 5">
            <a:extLst>
              <a:ext uri="{FF2B5EF4-FFF2-40B4-BE49-F238E27FC236}">
                <a16:creationId xmlns:a16="http://schemas.microsoft.com/office/drawing/2014/main" id="{79CE4C02-06AB-C603-D9AF-59A9005DA582}"/>
              </a:ext>
            </a:extLst>
          </p:cNvPr>
          <p:cNvPicPr>
            <a:picLocks noChangeAspect="1"/>
          </p:cNvPicPr>
          <p:nvPr/>
        </p:nvPicPr>
        <p:blipFill>
          <a:blip r:embed="rId2"/>
          <a:stretch>
            <a:fillRect/>
          </a:stretch>
        </p:blipFill>
        <p:spPr>
          <a:xfrm>
            <a:off x="4880210" y="1266825"/>
            <a:ext cx="1174280" cy="5553075"/>
          </a:xfrm>
          <a:prstGeom prst="rect">
            <a:avLst/>
          </a:prstGeom>
        </p:spPr>
      </p:pic>
      <p:pic>
        <p:nvPicPr>
          <p:cNvPr id="6" name="Picture 6" descr="A picture containing application&#10;&#10;Description automatically generated">
            <a:extLst>
              <a:ext uri="{FF2B5EF4-FFF2-40B4-BE49-F238E27FC236}">
                <a16:creationId xmlns:a16="http://schemas.microsoft.com/office/drawing/2014/main" id="{CA122F98-F307-42F4-40F7-42D67638892C}"/>
              </a:ext>
            </a:extLst>
          </p:cNvPr>
          <p:cNvPicPr>
            <a:picLocks noChangeAspect="1"/>
          </p:cNvPicPr>
          <p:nvPr/>
        </p:nvPicPr>
        <p:blipFill>
          <a:blip r:embed="rId3"/>
          <a:stretch>
            <a:fillRect/>
          </a:stretch>
        </p:blipFill>
        <p:spPr>
          <a:xfrm>
            <a:off x="6861208" y="1266825"/>
            <a:ext cx="946083" cy="5553075"/>
          </a:xfrm>
          <a:prstGeom prst="rect">
            <a:avLst/>
          </a:prstGeom>
        </p:spPr>
      </p:pic>
      <p:pic>
        <p:nvPicPr>
          <p:cNvPr id="4" name="Picture 6" descr="A screenshot of a video game&#10;&#10;Description automatically generated">
            <a:extLst>
              <a:ext uri="{FF2B5EF4-FFF2-40B4-BE49-F238E27FC236}">
                <a16:creationId xmlns:a16="http://schemas.microsoft.com/office/drawing/2014/main" id="{3DBFD76B-B91A-3AF0-0AA3-AB741BDC8FB2}"/>
              </a:ext>
            </a:extLst>
          </p:cNvPr>
          <p:cNvPicPr>
            <a:picLocks noChangeAspect="1"/>
          </p:cNvPicPr>
          <p:nvPr/>
        </p:nvPicPr>
        <p:blipFill>
          <a:blip r:embed="rId4"/>
          <a:stretch>
            <a:fillRect/>
          </a:stretch>
        </p:blipFill>
        <p:spPr>
          <a:xfrm>
            <a:off x="184533" y="1334160"/>
            <a:ext cx="2743200" cy="2936513"/>
          </a:xfrm>
          <a:prstGeom prst="rect">
            <a:avLst/>
          </a:prstGeom>
        </p:spPr>
      </p:pic>
      <p:sp>
        <p:nvSpPr>
          <p:cNvPr id="5" name="Rectangle 4">
            <a:extLst>
              <a:ext uri="{FF2B5EF4-FFF2-40B4-BE49-F238E27FC236}">
                <a16:creationId xmlns:a16="http://schemas.microsoft.com/office/drawing/2014/main" id="{0DF6F98D-F8F6-BF48-44CF-A94A73D1F20A}"/>
              </a:ext>
            </a:extLst>
          </p:cNvPr>
          <p:cNvSpPr/>
          <p:nvPr/>
        </p:nvSpPr>
        <p:spPr>
          <a:xfrm>
            <a:off x="184561" y="2850221"/>
            <a:ext cx="373647" cy="111031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9D4FF1-2FE9-F56E-F44F-86AE358CCDA4}"/>
              </a:ext>
            </a:extLst>
          </p:cNvPr>
          <p:cNvSpPr/>
          <p:nvPr/>
        </p:nvSpPr>
        <p:spPr>
          <a:xfrm>
            <a:off x="2511874" y="2850221"/>
            <a:ext cx="373647" cy="111031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0754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Verification</a:t>
            </a:r>
          </a:p>
        </p:txBody>
      </p:sp>
      <p:sp>
        <p:nvSpPr>
          <p:cNvPr id="8" name="Text Placeholder 2"/>
          <p:cNvSpPr>
            <a:spLocks noGrp="1"/>
          </p:cNvSpPr>
          <p:nvPr>
            <p:ph type="body" idx="11"/>
          </p:nvPr>
        </p:nvSpPr>
        <p:spPr>
          <a:xfrm>
            <a:off x="457200" y="924643"/>
            <a:ext cx="8229600" cy="442912"/>
          </a:xfrm>
        </p:spPr>
        <p:txBody>
          <a:bodyPr/>
          <a:lstStyle/>
          <a:p>
            <a:r>
              <a:rPr lang="en-US" sz="2400"/>
              <a:t>sub-module Front</a:t>
            </a:r>
          </a:p>
        </p:txBody>
      </p:sp>
      <p:pic>
        <p:nvPicPr>
          <p:cNvPr id="5" name="Picture 6" descr="A picture containing text, electronics, jack&#10;&#10;Description automatically generated">
            <a:extLst>
              <a:ext uri="{FF2B5EF4-FFF2-40B4-BE49-F238E27FC236}">
                <a16:creationId xmlns:a16="http://schemas.microsoft.com/office/drawing/2014/main" id="{B53501D2-3E82-0964-423F-17EB8DA22368}"/>
              </a:ext>
            </a:extLst>
          </p:cNvPr>
          <p:cNvPicPr>
            <a:picLocks noChangeAspect="1"/>
          </p:cNvPicPr>
          <p:nvPr/>
        </p:nvPicPr>
        <p:blipFill rotWithShape="1">
          <a:blip r:embed="rId2"/>
          <a:srcRect l="38461" t="24908" r="19780" b="18315"/>
          <a:stretch/>
        </p:blipFill>
        <p:spPr>
          <a:xfrm rot="5400000">
            <a:off x="2147774" y="1363861"/>
            <a:ext cx="5112444" cy="5233222"/>
          </a:xfrm>
          <a:prstGeom prst="rect">
            <a:avLst/>
          </a:prstGeom>
        </p:spPr>
      </p:pic>
    </p:spTree>
    <p:extLst>
      <p:ext uri="{BB962C8B-B14F-4D97-AF65-F5344CB8AC3E}">
        <p14:creationId xmlns:p14="http://schemas.microsoft.com/office/powerpoint/2010/main" val="273116208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Verification</a:t>
            </a:r>
          </a:p>
        </p:txBody>
      </p:sp>
      <p:sp>
        <p:nvSpPr>
          <p:cNvPr id="8" name="Text Placeholder 2"/>
          <p:cNvSpPr>
            <a:spLocks noGrp="1"/>
          </p:cNvSpPr>
          <p:nvPr>
            <p:ph type="body" idx="11"/>
          </p:nvPr>
        </p:nvSpPr>
        <p:spPr>
          <a:xfrm>
            <a:off x="457200" y="924643"/>
            <a:ext cx="8229600" cy="442912"/>
          </a:xfrm>
        </p:spPr>
        <p:txBody>
          <a:bodyPr/>
          <a:lstStyle/>
          <a:p>
            <a:r>
              <a:rPr lang="en-US" sz="2400"/>
              <a:t>sub-module Back</a:t>
            </a:r>
          </a:p>
        </p:txBody>
      </p:sp>
      <p:pic>
        <p:nvPicPr>
          <p:cNvPr id="2" name="Picture 2" descr="A picture containing text, electronics, white&#10;&#10;Description automatically generated">
            <a:extLst>
              <a:ext uri="{FF2B5EF4-FFF2-40B4-BE49-F238E27FC236}">
                <a16:creationId xmlns:a16="http://schemas.microsoft.com/office/drawing/2014/main" id="{9D89C388-1A94-BD6E-C59B-CFF7311E2409}"/>
              </a:ext>
            </a:extLst>
          </p:cNvPr>
          <p:cNvPicPr>
            <a:picLocks noChangeAspect="1"/>
          </p:cNvPicPr>
          <p:nvPr/>
        </p:nvPicPr>
        <p:blipFill rotWithShape="1">
          <a:blip r:embed="rId2"/>
          <a:srcRect l="38736" t="21612" r="19780" b="20879"/>
          <a:stretch/>
        </p:blipFill>
        <p:spPr>
          <a:xfrm rot="5400000">
            <a:off x="2121623" y="1238894"/>
            <a:ext cx="5213172" cy="5414447"/>
          </a:xfrm>
          <a:prstGeom prst="rect">
            <a:avLst/>
          </a:prstGeom>
        </p:spPr>
      </p:pic>
    </p:spTree>
    <p:extLst>
      <p:ext uri="{BB962C8B-B14F-4D97-AF65-F5344CB8AC3E}">
        <p14:creationId xmlns:p14="http://schemas.microsoft.com/office/powerpoint/2010/main" val="34428712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a:t>Prototyped buck converter made from discrete components</a:t>
            </a:r>
          </a:p>
          <a:p>
            <a:pPr marL="1028700" lvl="1">
              <a:buFont typeface="Arial" panose="020B0604020202020204" pitchFamily="34" charset="0"/>
              <a:buChar char="•"/>
            </a:pPr>
            <a:r>
              <a:rPr lang="en-US" sz="2200"/>
              <a:t>Opted to buy IC buck converter for use in our voltage regulator</a:t>
            </a:r>
          </a:p>
          <a:p>
            <a:pPr marL="285750" indent="-285750">
              <a:buFont typeface="Arial" panose="020B0604020202020204" pitchFamily="34" charset="0"/>
              <a:buChar char="•"/>
            </a:pPr>
            <a:r>
              <a:rPr lang="en-US" sz="2200"/>
              <a:t>Bi-directional communication between micro-controllers tested and proven functional</a:t>
            </a:r>
            <a:endParaRPr lang="en-US"/>
          </a:p>
          <a:p>
            <a:pPr marL="285750" indent="-285750">
              <a:buFont typeface="Arial" panose="020B0604020202020204" pitchFamily="34" charset="0"/>
              <a:buChar char="•"/>
            </a:pPr>
            <a:r>
              <a:rPr lang="en-US" sz="2200"/>
              <a:t>SPI display tested and proven functional</a:t>
            </a:r>
          </a:p>
          <a:p>
            <a:pPr marL="285750" indent="-285750">
              <a:buFont typeface="Arial" panose="020B0604020202020204" pitchFamily="34" charset="0"/>
              <a:buChar char="•"/>
            </a:pPr>
            <a:r>
              <a:rPr lang="en-US" sz="2200"/>
              <a:t>Key matrix scanning tested, need to verify that scaling to larger key counts</a:t>
            </a:r>
          </a:p>
          <a:p>
            <a:pPr marL="285750" indent="-285750">
              <a:buFont typeface="Arial" panose="020B0604020202020204" pitchFamily="34" charset="0"/>
              <a:buChar char="•"/>
            </a:pPr>
            <a:r>
              <a:rPr lang="en-US" sz="2200"/>
              <a:t>Implementing one possible software method of key debouncing</a:t>
            </a:r>
          </a:p>
          <a:p>
            <a:pPr marL="285750" indent="-285750">
              <a:buFont typeface="Arial" panose="020B0604020202020204" pitchFamily="34" charset="0"/>
              <a:buChar char="•"/>
            </a:pPr>
            <a:r>
              <a:rPr lang="en-US" sz="2200"/>
              <a:t>USB FS controller known to be capable of enumerating as HID</a:t>
            </a:r>
          </a:p>
          <a:p>
            <a:pPr marL="1028700" lvl="1">
              <a:buFont typeface="Arial" panose="020B0604020202020204" pitchFamily="34" charset="0"/>
              <a:buChar char="•"/>
            </a:pPr>
            <a:r>
              <a:rPr lang="en-US" sz="2200"/>
              <a:t>Need to test power draw capabilities</a:t>
            </a:r>
          </a:p>
        </p:txBody>
      </p:sp>
      <p:sp>
        <p:nvSpPr>
          <p:cNvPr id="11" name="Title 10"/>
          <p:cNvSpPr>
            <a:spLocks noGrp="1"/>
          </p:cNvSpPr>
          <p:nvPr>
            <p:ph type="title"/>
          </p:nvPr>
        </p:nvSpPr>
        <p:spPr/>
        <p:txBody>
          <a:bodyPr/>
          <a:lstStyle/>
          <a:p>
            <a:r>
              <a:rPr lang="en-US"/>
              <a:t>Prototyping Progress</a:t>
            </a:r>
          </a:p>
        </p:txBody>
      </p:sp>
    </p:spTree>
    <p:extLst>
      <p:ext uri="{BB962C8B-B14F-4D97-AF65-F5344CB8AC3E}">
        <p14:creationId xmlns:p14="http://schemas.microsoft.com/office/powerpoint/2010/main" val="17040029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Task priority scheduling (In progress)</a:t>
            </a:r>
            <a:endParaRPr lang="en-US"/>
          </a:p>
          <a:p>
            <a:pPr marL="285750" indent="-285750">
              <a:buFont typeface="Arial" panose="020B0604020202020204" pitchFamily="34" charset="0"/>
              <a:buChar char="•"/>
            </a:pPr>
            <a:r>
              <a:rPr lang="en-US" sz="2000"/>
              <a:t>I2C module communication </a:t>
            </a:r>
            <a:endParaRPr lang="en-US"/>
          </a:p>
          <a:p>
            <a:pPr marL="1028700" lvl="1">
              <a:buFont typeface="Arial" panose="020B0604020202020204" pitchFamily="34" charset="0"/>
              <a:buChar char="•"/>
            </a:pPr>
            <a:r>
              <a:rPr lang="en-US" sz="2000"/>
              <a:t>Simple single byte bi-directional messages (Completed)</a:t>
            </a:r>
          </a:p>
          <a:p>
            <a:pPr marL="1028700" lvl="1">
              <a:buFont typeface="Arial" panose="020B0604020202020204" pitchFamily="34" charset="0"/>
              <a:buChar char="•"/>
            </a:pPr>
            <a:r>
              <a:rPr lang="en-US" sz="2000"/>
              <a:t>Multi-byte messages (In development)</a:t>
            </a:r>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Common software functionality</a:t>
            </a:r>
            <a:endParaRPr lang="en-US"/>
          </a:p>
        </p:txBody>
      </p:sp>
    </p:spTree>
    <p:extLst>
      <p:ext uri="{BB962C8B-B14F-4D97-AF65-F5344CB8AC3E}">
        <p14:creationId xmlns:p14="http://schemas.microsoft.com/office/powerpoint/2010/main" val="2009599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Keyboard Scanning (In development)</a:t>
            </a:r>
          </a:p>
          <a:p>
            <a:pPr marL="1028700" lvl="1">
              <a:buFont typeface="Arial" panose="020B0604020202020204" pitchFamily="34" charset="0"/>
              <a:buChar char="•"/>
            </a:pPr>
            <a:r>
              <a:rPr lang="en-US" sz="2000"/>
              <a:t>Have smaller keypad without anti-ghosting diodes for prototyping, need to scale up to full key matrix upon PCB assembly</a:t>
            </a:r>
          </a:p>
          <a:p>
            <a:pPr marL="285750" indent="-285750">
              <a:buFont typeface="Arial" panose="020B0604020202020204" pitchFamily="34" charset="0"/>
              <a:buChar char="•"/>
            </a:pPr>
            <a:r>
              <a:rPr lang="en-US" sz="2000"/>
              <a:t>Key debouncing (In development)</a:t>
            </a:r>
          </a:p>
          <a:p>
            <a:pPr marL="1028700" lvl="1">
              <a:buFont typeface="Arial" panose="020B0604020202020204" pitchFamily="34" charset="0"/>
              <a:buChar char="•"/>
            </a:pPr>
            <a:r>
              <a:rPr lang="en-US" sz="2000"/>
              <a:t>Have one method, need to test with larger keyboard to verify performance.</a:t>
            </a:r>
          </a:p>
          <a:p>
            <a:pPr marL="285750" indent="-285750">
              <a:buFont typeface="Arial" panose="020B0604020202020204" pitchFamily="34" charset="0"/>
              <a:buChar char="•"/>
            </a:pPr>
            <a:r>
              <a:rPr lang="en-US" sz="2000"/>
              <a:t>HID enumeration as keyboard input device (Not yet started)</a:t>
            </a:r>
            <a:endParaRPr lang="en-US"/>
          </a:p>
          <a:p>
            <a:pPr marL="1028700" lvl="1">
              <a:buFont typeface="Arial" panose="020B0604020202020204" pitchFamily="34" charset="0"/>
              <a:buChar char="•"/>
            </a:pPr>
            <a:r>
              <a:rPr lang="en-US" sz="2000"/>
              <a:t>USB controller known to be functional based on part manufacturer demo code for HID mouse enumeration.</a:t>
            </a:r>
          </a:p>
          <a:p>
            <a:pPr marL="285750" indent="-285750">
              <a:buFont typeface="Arial" panose="020B0604020202020204" pitchFamily="34" charset="0"/>
              <a:buChar char="•"/>
            </a:pPr>
            <a:endParaRPr lang="en-US" sz="2000"/>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Main keyboard Software</a:t>
            </a:r>
            <a:endParaRPr lang="en-US"/>
          </a:p>
        </p:txBody>
      </p:sp>
    </p:spTree>
    <p:extLst>
      <p:ext uri="{BB962C8B-B14F-4D97-AF65-F5344CB8AC3E}">
        <p14:creationId xmlns:p14="http://schemas.microsoft.com/office/powerpoint/2010/main" val="40849044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000"/>
              <a:t>SPI display</a:t>
            </a:r>
            <a:endParaRPr lang="en-US"/>
          </a:p>
          <a:p>
            <a:pPr marL="1028700" lvl="1">
              <a:buFont typeface="Arial" panose="020B0604020202020204" pitchFamily="34" charset="0"/>
              <a:buChar char="•"/>
            </a:pPr>
            <a:r>
              <a:rPr lang="en-US" sz="2000"/>
              <a:t>Minimally viable functionality complete</a:t>
            </a:r>
          </a:p>
          <a:p>
            <a:pPr marL="1028700" lvl="1">
              <a:buFont typeface="Arial" panose="020B0604020202020204" pitchFamily="34" charset="0"/>
              <a:buChar char="•"/>
            </a:pPr>
            <a:r>
              <a:rPr lang="en-US" sz="2000"/>
              <a:t>Utilization and integration with remainder of system in development</a:t>
            </a:r>
          </a:p>
          <a:p>
            <a:pPr marL="1028700" lvl="1">
              <a:buFont typeface="Arial" panose="020B0604020202020204" pitchFamily="34" charset="0"/>
              <a:buChar char="•"/>
            </a:pPr>
            <a:endParaRPr lang="en-US" sz="2000" i="1"/>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sub-module Module Software</a:t>
            </a:r>
          </a:p>
        </p:txBody>
      </p:sp>
    </p:spTree>
    <p:extLst>
      <p:ext uri="{BB962C8B-B14F-4D97-AF65-F5344CB8AC3E}">
        <p14:creationId xmlns:p14="http://schemas.microsoft.com/office/powerpoint/2010/main" val="13062634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Timeline</a:t>
            </a:r>
          </a:p>
        </p:txBody>
      </p:sp>
      <p:pic>
        <p:nvPicPr>
          <p:cNvPr id="2" name="Picture 2" descr="Chart, bar chart&#10;&#10;Description automatically generated">
            <a:extLst>
              <a:ext uri="{FF2B5EF4-FFF2-40B4-BE49-F238E27FC236}">
                <a16:creationId xmlns:a16="http://schemas.microsoft.com/office/drawing/2014/main" id="{621E24B4-12DD-56E7-95D0-2A40A502727D}"/>
              </a:ext>
            </a:extLst>
          </p:cNvPr>
          <p:cNvPicPr>
            <a:picLocks noChangeAspect="1"/>
          </p:cNvPicPr>
          <p:nvPr/>
        </p:nvPicPr>
        <p:blipFill rotWithShape="1">
          <a:blip r:embed="rId2"/>
          <a:srcRect l="299" t="931" r="-149" b="559"/>
          <a:stretch/>
        </p:blipFill>
        <p:spPr>
          <a:xfrm>
            <a:off x="1390650" y="1067813"/>
            <a:ext cx="6372216" cy="5046135"/>
          </a:xfrm>
          <a:prstGeom prst="rect">
            <a:avLst/>
          </a:prstGeom>
        </p:spPr>
      </p:pic>
    </p:spTree>
    <p:extLst>
      <p:ext uri="{BB962C8B-B14F-4D97-AF65-F5344CB8AC3E}">
        <p14:creationId xmlns:p14="http://schemas.microsoft.com/office/powerpoint/2010/main" val="28888140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4873557" cy="5306971"/>
          </a:xfrm>
        </p:spPr>
        <p:txBody>
          <a:bodyPr>
            <a:noAutofit/>
          </a:bodyPr>
          <a:lstStyle/>
          <a:p>
            <a:pPr marL="342900" indent="-342900">
              <a:buFont typeface="Arial"/>
              <a:buChar char="•"/>
            </a:pPr>
            <a:r>
              <a:rPr lang="en-US" sz="2200"/>
              <a:t>Buck Converter: TPS563231DRLT</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indent="-285750">
              <a:buFont typeface="Arial" panose="020B0604020202020204" pitchFamily="34" charset="0"/>
              <a:buChar char="•"/>
            </a:pPr>
            <a:r>
              <a:rPr lang="en-US" sz="2200">
                <a:solidFill>
                  <a:srgbClr val="000000"/>
                </a:solidFill>
              </a:rPr>
              <a:t>Input range 4.5V-17V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Output 3.3V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Max Current 3A</a:t>
            </a:r>
            <a:endParaRPr lang="en-US" sz="22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This will be used to step down USB 5V input to 3.3V that will power the main keyboard (stm32f4) as well as submodules via the hot plug connection</a:t>
            </a:r>
            <a:endParaRPr lang="en-US" sz="2200">
              <a:solidFill>
                <a:srgbClr val="000000"/>
              </a:solidFill>
              <a:latin typeface="Arial" panose="020B0604020202020204" pitchFamily="34" charset="0"/>
              <a:cs typeface="Arial" panose="020B0604020202020204" pitchFamily="34" charset="0"/>
            </a:endParaRPr>
          </a:p>
          <a:p>
            <a:pPr indent="-342900">
              <a:buFontTx/>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2" name="Picture 2" descr="A picture containing adapter&#10;&#10;Description automatically generated">
            <a:extLst>
              <a:ext uri="{FF2B5EF4-FFF2-40B4-BE49-F238E27FC236}">
                <a16:creationId xmlns:a16="http://schemas.microsoft.com/office/drawing/2014/main" id="{AD00BF2E-6860-B80A-83CF-1FCD6CB64F62}"/>
              </a:ext>
            </a:extLst>
          </p:cNvPr>
          <p:cNvPicPr>
            <a:picLocks noChangeAspect="1"/>
          </p:cNvPicPr>
          <p:nvPr/>
        </p:nvPicPr>
        <p:blipFill>
          <a:blip r:embed="rId2"/>
          <a:stretch>
            <a:fillRect/>
          </a:stretch>
        </p:blipFill>
        <p:spPr>
          <a:xfrm>
            <a:off x="5438953" y="2291928"/>
            <a:ext cx="3394953" cy="2702361"/>
          </a:xfrm>
          <a:prstGeom prst="rect">
            <a:avLst/>
          </a:prstGeom>
        </p:spPr>
      </p:pic>
    </p:spTree>
    <p:extLst>
      <p:ext uri="{BB962C8B-B14F-4D97-AF65-F5344CB8AC3E}">
        <p14:creationId xmlns:p14="http://schemas.microsoft.com/office/powerpoint/2010/main" val="164083664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603805" cy="5306971"/>
          </a:xfrm>
        </p:spPr>
        <p:txBody>
          <a:bodyPr>
            <a:noAutofit/>
          </a:bodyPr>
          <a:lstStyle/>
          <a:p>
            <a:pPr marL="342900" indent="-342900">
              <a:buFont typeface="Arial"/>
              <a:buChar char="•"/>
            </a:pPr>
            <a:r>
              <a:rPr lang="en-US" sz="2200"/>
              <a:t>Voltage Regulator: LD1117S33TR_SOT223</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Input (Max) 15V</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Output (Min/Fixed) 3.3V</a:t>
            </a:r>
          </a:p>
          <a:p>
            <a:pPr marL="1028700" lvl="1">
              <a:buFont typeface="Arial" panose="020B0604020202020204" pitchFamily="34" charset="0"/>
              <a:buChar char="•"/>
            </a:pPr>
            <a:r>
              <a:rPr lang="en-US" sz="2200">
                <a:solidFill>
                  <a:srgbClr val="000000"/>
                </a:solidFill>
              </a:rPr>
              <a:t>Dropout 1.2V @ 800mA</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Built into the decoupling capacitor to step down the 5V input from the programming header on the sub-module device to 3.3V</a:t>
            </a:r>
            <a:endParaRPr lang="en-US" sz="2200" err="1">
              <a:solidFill>
                <a:srgbClr val="000000"/>
              </a:solidFill>
              <a:latin typeface="Arial" panose="020B0604020202020204" pitchFamily="34" charset="0"/>
              <a:cs typeface="Arial" panose="020B0604020202020204" pitchFamily="34" charset="0"/>
            </a:endParaRPr>
          </a:p>
          <a:p>
            <a:pPr indent="-342900">
              <a:buFontTx/>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4" name="Picture 4" descr="A picture containing electronics, adapter&#10;&#10;Description automatically generated">
            <a:extLst>
              <a:ext uri="{FF2B5EF4-FFF2-40B4-BE49-F238E27FC236}">
                <a16:creationId xmlns:a16="http://schemas.microsoft.com/office/drawing/2014/main" id="{80E7D679-971A-495F-E3DA-9E316A32262C}"/>
              </a:ext>
            </a:extLst>
          </p:cNvPr>
          <p:cNvPicPr>
            <a:picLocks noChangeAspect="1"/>
          </p:cNvPicPr>
          <p:nvPr/>
        </p:nvPicPr>
        <p:blipFill>
          <a:blip r:embed="rId2"/>
          <a:stretch>
            <a:fillRect/>
          </a:stretch>
        </p:blipFill>
        <p:spPr>
          <a:xfrm>
            <a:off x="6103939" y="1807106"/>
            <a:ext cx="2831041" cy="2831041"/>
          </a:xfrm>
          <a:prstGeom prst="rect">
            <a:avLst/>
          </a:prstGeom>
        </p:spPr>
      </p:pic>
    </p:spTree>
    <p:extLst>
      <p:ext uri="{BB962C8B-B14F-4D97-AF65-F5344CB8AC3E}">
        <p14:creationId xmlns:p14="http://schemas.microsoft.com/office/powerpoint/2010/main" val="190024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603805" cy="5306971"/>
          </a:xfrm>
        </p:spPr>
        <p:txBody>
          <a:bodyPr>
            <a:noAutofit/>
          </a:bodyPr>
          <a:lstStyle/>
          <a:p>
            <a:pPr marL="342900" indent="-342900">
              <a:buFont typeface="Arial"/>
              <a:buChar char="•"/>
            </a:pPr>
            <a:r>
              <a:rPr lang="en-US" sz="2200"/>
              <a:t>Voltage Regulator: BAT60JFILM</a:t>
            </a:r>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a:solidFill>
                  <a:srgbClr val="000000"/>
                </a:solidFill>
              </a:rPr>
              <a:t>Specs: </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Schottky Diode</a:t>
            </a:r>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r>
              <a:rPr lang="en-US" sz="2200">
                <a:solidFill>
                  <a:srgbClr val="000000"/>
                </a:solidFill>
              </a:rPr>
              <a:t>DC Reverse </a:t>
            </a:r>
            <a:r>
              <a:rPr lang="en-US" sz="2200" err="1">
                <a:solidFill>
                  <a:srgbClr val="000000"/>
                </a:solidFill>
              </a:rPr>
              <a:t>Vr</a:t>
            </a:r>
            <a:r>
              <a:rPr lang="en-US" sz="2200">
                <a:solidFill>
                  <a:srgbClr val="000000"/>
                </a:solidFill>
              </a:rPr>
              <a:t> (Max) 10V</a:t>
            </a:r>
            <a:endParaRPr lang="en-US"/>
          </a:p>
          <a:p>
            <a:pPr marL="1028700" lvl="1">
              <a:buFont typeface="Arial" panose="020B0604020202020204" pitchFamily="34" charset="0"/>
              <a:buChar char="•"/>
            </a:pPr>
            <a:r>
              <a:rPr lang="en-US" sz="2200">
                <a:solidFill>
                  <a:srgbClr val="000000"/>
                </a:solidFill>
              </a:rPr>
              <a:t>Forward </a:t>
            </a:r>
            <a:r>
              <a:rPr lang="en-US" sz="2200" err="1">
                <a:solidFill>
                  <a:srgbClr val="000000"/>
                </a:solidFill>
              </a:rPr>
              <a:t>Vf</a:t>
            </a:r>
            <a:r>
              <a:rPr lang="en-US" sz="2200">
                <a:solidFill>
                  <a:srgbClr val="000000"/>
                </a:solidFill>
              </a:rPr>
              <a:t> (Max) 580mV @ 1A</a:t>
            </a:r>
          </a:p>
          <a:p>
            <a:pPr marL="342900" indent="-342900">
              <a:buFont typeface="Arial"/>
              <a:buChar char="•"/>
            </a:pPr>
            <a:r>
              <a:rPr lang="en-US" sz="2200">
                <a:solidFill>
                  <a:srgbClr val="000000"/>
                </a:solidFill>
              </a:rPr>
              <a:t>Usage:</a:t>
            </a:r>
            <a:endParaRPr lang="en-US" sz="2200">
              <a:solidFill>
                <a:srgbClr val="000000"/>
              </a:solidFill>
              <a:latin typeface="Arial" panose="020B0604020202020204" pitchFamily="34" charset="0"/>
              <a:cs typeface="Arial" panose="020B0604020202020204" pitchFamily="34" charset="0"/>
            </a:endParaRPr>
          </a:p>
          <a:p>
            <a:pPr marL="1085850" lvl="1" indent="-342900"/>
            <a:r>
              <a:rPr lang="en-US" sz="2200">
                <a:solidFill>
                  <a:srgbClr val="000000"/>
                </a:solidFill>
              </a:rPr>
              <a:t>Drop 3.3V to 3V0 for the SPI LCD display</a:t>
            </a:r>
            <a:endParaRPr lang="en-US" sz="2200" err="1">
              <a:solidFill>
                <a:srgbClr val="000000"/>
              </a:solidFill>
              <a:latin typeface="Arial" panose="020B0604020202020204" pitchFamily="34" charset="0"/>
              <a:cs typeface="Arial" panose="020B0604020202020204" pitchFamily="34" charset="0"/>
            </a:endParaRPr>
          </a:p>
          <a:p>
            <a:pPr lvl="1" indent="0">
              <a:buNone/>
            </a:pPr>
            <a:endParaRPr lang="en-US" sz="2200">
              <a:solidFill>
                <a:srgbClr val="000000"/>
              </a:solidFill>
              <a:latin typeface="Arial" panose="020B0604020202020204" pitchFamily="34" charset="0"/>
              <a:cs typeface="Arial" panose="020B0604020202020204" pitchFamily="34" charset="0"/>
            </a:endParaRPr>
          </a:p>
          <a:p>
            <a:pPr marL="1085850" lvl="1" indent="-342900">
              <a:buFont typeface="Arial"/>
              <a:buChar char="•"/>
            </a:pPr>
            <a:endParaRPr lang="en-US" sz="2200">
              <a:solidFill>
                <a:srgbClr val="000000"/>
              </a:solidFill>
              <a:latin typeface="Arial" panose="020B0604020202020204" pitchFamily="34" charset="0"/>
              <a:cs typeface="Arial" panose="020B0604020202020204" pitchFamily="34" charset="0"/>
            </a:endParaRPr>
          </a:p>
          <a:p>
            <a:pPr indent="-342900">
              <a:buChar char="•"/>
            </a:pPr>
            <a:endParaRPr lang="en-US" sz="2200">
              <a:solidFill>
                <a:srgbClr val="000000"/>
              </a:solidFill>
              <a:latin typeface="Arial" panose="020B0604020202020204" pitchFamily="34" charset="0"/>
              <a:cs typeface="Arial" panose="020B0604020202020204" pitchFamily="34" charset="0"/>
            </a:endParaRPr>
          </a:p>
          <a:p>
            <a:pPr marL="285750" indent="-342900"/>
            <a:endParaRPr lang="en-US" sz="22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2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Power Regulation</a:t>
            </a:r>
          </a:p>
        </p:txBody>
      </p:sp>
      <p:pic>
        <p:nvPicPr>
          <p:cNvPr id="2" name="Picture 2">
            <a:extLst>
              <a:ext uri="{FF2B5EF4-FFF2-40B4-BE49-F238E27FC236}">
                <a16:creationId xmlns:a16="http://schemas.microsoft.com/office/drawing/2014/main" id="{7EDC4FD8-3B63-8124-7CC7-888D86758BC3}"/>
              </a:ext>
            </a:extLst>
          </p:cNvPr>
          <p:cNvPicPr>
            <a:picLocks noChangeAspect="1"/>
          </p:cNvPicPr>
          <p:nvPr/>
        </p:nvPicPr>
        <p:blipFill>
          <a:blip r:embed="rId2"/>
          <a:stretch>
            <a:fillRect/>
          </a:stretch>
        </p:blipFill>
        <p:spPr>
          <a:xfrm>
            <a:off x="5886450" y="1580621"/>
            <a:ext cx="3160184" cy="1971675"/>
          </a:xfrm>
          <a:prstGeom prst="rect">
            <a:avLst/>
          </a:prstGeom>
        </p:spPr>
      </p:pic>
    </p:spTree>
    <p:extLst>
      <p:ext uri="{BB962C8B-B14F-4D97-AF65-F5344CB8AC3E}">
        <p14:creationId xmlns:p14="http://schemas.microsoft.com/office/powerpoint/2010/main" val="3710089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000"/>
              <a:t>Main Keyboard MCU: STM32F407VGT6</a:t>
            </a:r>
            <a:endParaRPr lang="en-US" sz="20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a:solidFill>
                  <a:srgbClr val="000000"/>
                </a:solidFill>
              </a:rPr>
              <a:t>Specs: </a:t>
            </a:r>
            <a:endParaRPr lang="en-US" sz="20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000">
                <a:solidFill>
                  <a:srgbClr val="000000"/>
                </a:solidFill>
              </a:rPr>
              <a:t>USB FS Controller</a:t>
            </a:r>
          </a:p>
          <a:p>
            <a:pPr marL="1028700" lvl="1" indent="-342900">
              <a:buFont typeface="Arial" panose="020B0604020202020204" pitchFamily="34" charset="0"/>
              <a:buChar char="•"/>
            </a:pPr>
            <a:r>
              <a:rPr lang="en-US" sz="2000">
                <a:solidFill>
                  <a:srgbClr val="000000"/>
                </a:solidFill>
              </a:rPr>
              <a:t>I2C hardware blocks</a:t>
            </a:r>
          </a:p>
          <a:p>
            <a:pPr marL="1028700" lvl="1" indent="-342900">
              <a:buFont typeface="Arial" panose="020B0604020202020204" pitchFamily="34" charset="0"/>
              <a:buChar char="•"/>
            </a:pPr>
            <a:r>
              <a:rPr lang="en-US" sz="2000">
                <a:solidFill>
                  <a:srgbClr val="000000"/>
                </a:solidFill>
              </a:rPr>
              <a:t>GPIO</a:t>
            </a:r>
          </a:p>
          <a:p>
            <a:pPr marL="342900" indent="-342900">
              <a:buFont typeface="Arial"/>
              <a:buChar char="•"/>
            </a:pPr>
            <a:r>
              <a:rPr lang="en-US" sz="2000">
                <a:solidFill>
                  <a:srgbClr val="000000"/>
                </a:solidFill>
              </a:rPr>
              <a:t>Usage:</a:t>
            </a:r>
            <a:endParaRPr lang="en-US" sz="2000">
              <a:solidFill>
                <a:srgbClr val="000000"/>
              </a:solidFill>
              <a:latin typeface="Arial" panose="020B0604020202020204" pitchFamily="34" charset="0"/>
              <a:cs typeface="Arial" panose="020B0604020202020204" pitchFamily="34" charset="0"/>
            </a:endParaRPr>
          </a:p>
          <a:p>
            <a:pPr marL="1085850" lvl="1" indent="-342900"/>
            <a:r>
              <a:rPr lang="en-US" sz="2000">
                <a:solidFill>
                  <a:srgbClr val="000000"/>
                </a:solidFill>
              </a:rPr>
              <a:t>This MCU will be used to communicate with the host PC over USB and to submodules over I2C. It will also scan the key matrix using GPIO</a:t>
            </a:r>
            <a:endParaRPr lang="en-US" sz="2000">
              <a:solidFill>
                <a:srgbClr val="000000"/>
              </a:solidFill>
              <a:latin typeface="Arial" panose="020B0604020202020204" pitchFamily="34" charset="0"/>
              <a:cs typeface="Arial" panose="020B0604020202020204" pitchFamily="34" charset="0"/>
            </a:endParaRPr>
          </a:p>
          <a:p>
            <a:pPr marL="400050" indent="-342900">
              <a:buFont typeface="Arial"/>
              <a:buChar char="•"/>
            </a:pPr>
            <a:r>
              <a:rPr lang="en-US" sz="2000">
                <a:solidFill>
                  <a:srgbClr val="000000"/>
                </a:solidFill>
              </a:rPr>
              <a:t>Power Consumption:</a:t>
            </a:r>
            <a:endParaRPr lang="en-US" sz="2000">
              <a:solidFill>
                <a:srgbClr val="000000"/>
              </a:solidFill>
              <a:latin typeface="Arial" panose="020B0604020202020204" pitchFamily="34" charset="0"/>
              <a:cs typeface="Arial" panose="020B0604020202020204" pitchFamily="34" charset="0"/>
            </a:endParaRPr>
          </a:p>
          <a:p>
            <a:pPr marL="1143000" lvl="1" indent="-342900"/>
            <a:r>
              <a:rPr lang="en-US" sz="2000">
                <a:solidFill>
                  <a:srgbClr val="000000"/>
                </a:solidFill>
              </a:rPr>
              <a:t>Max: 240mA @ 3.3V</a:t>
            </a:r>
            <a:endParaRPr lang="en-US" sz="2000">
              <a:solidFill>
                <a:srgbClr val="000000"/>
              </a:solidFill>
              <a:latin typeface="Arial" panose="020B0604020202020204" pitchFamily="34" charset="0"/>
              <a:cs typeface="Arial" panose="020B0604020202020204" pitchFamily="34" charset="0"/>
            </a:endParaRPr>
          </a:p>
          <a:p>
            <a:pPr indent="-342900">
              <a:buChar char="•"/>
            </a:pPr>
            <a:endParaRPr lang="en-US" sz="2000">
              <a:solidFill>
                <a:srgbClr val="000000"/>
              </a:solidFill>
              <a:latin typeface="Arial" panose="020B0604020202020204" pitchFamily="34" charset="0"/>
              <a:cs typeface="Arial" panose="020B0604020202020204" pitchFamily="34" charset="0"/>
            </a:endParaRPr>
          </a:p>
          <a:p>
            <a:pPr marL="285750" indent="-342900"/>
            <a:endParaRPr lang="en-US" sz="2000">
              <a:solidFill>
                <a:srgbClr val="000000"/>
              </a:solidFill>
              <a:latin typeface="Arial" panose="020B0604020202020204" pitchFamily="34" charset="0"/>
              <a:cs typeface="Arial" panose="020B0604020202020204" pitchFamily="34" charset="0"/>
            </a:endParaRPr>
          </a:p>
          <a:p>
            <a:pPr marL="1028700" lvl="1">
              <a:buFont typeface="Arial" panose="020B0604020202020204" pitchFamily="34" charset="0"/>
              <a:buChar char="•"/>
            </a:pPr>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Microcontrollers</a:t>
            </a:r>
          </a:p>
        </p:txBody>
      </p:sp>
      <p:pic>
        <p:nvPicPr>
          <p:cNvPr id="3" name="Picture 3" descr="A picture containing electronics, circuit&#10;&#10;Description automatically generated">
            <a:extLst>
              <a:ext uri="{FF2B5EF4-FFF2-40B4-BE49-F238E27FC236}">
                <a16:creationId xmlns:a16="http://schemas.microsoft.com/office/drawing/2014/main" id="{583F1A54-0C69-261B-523E-F4F35A525CFD}"/>
              </a:ext>
            </a:extLst>
          </p:cNvPr>
          <p:cNvPicPr>
            <a:picLocks noChangeAspect="1"/>
          </p:cNvPicPr>
          <p:nvPr/>
        </p:nvPicPr>
        <p:blipFill>
          <a:blip r:embed="rId2"/>
          <a:stretch>
            <a:fillRect/>
          </a:stretch>
        </p:blipFill>
        <p:spPr>
          <a:xfrm>
            <a:off x="5807413" y="2311218"/>
            <a:ext cx="2743199" cy="2177197"/>
          </a:xfrm>
          <a:prstGeom prst="rect">
            <a:avLst/>
          </a:prstGeom>
        </p:spPr>
      </p:pic>
    </p:spTree>
    <p:extLst>
      <p:ext uri="{BB962C8B-B14F-4D97-AF65-F5344CB8AC3E}">
        <p14:creationId xmlns:p14="http://schemas.microsoft.com/office/powerpoint/2010/main" val="29373577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5301574" cy="5306971"/>
          </a:xfrm>
        </p:spPr>
        <p:txBody>
          <a:bodyPr>
            <a:noAutofit/>
          </a:bodyPr>
          <a:lstStyle/>
          <a:p>
            <a:pPr marL="342900" indent="-342900">
              <a:buFont typeface="Arial"/>
              <a:buChar char="•"/>
            </a:pPr>
            <a:r>
              <a:rPr lang="en-US" sz="2000"/>
              <a:t>sub-module MCU: STM32F091RCT6</a:t>
            </a:r>
            <a:endParaRPr lang="en-US" sz="20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a:solidFill>
                  <a:srgbClr val="000000"/>
                </a:solidFill>
              </a:rPr>
              <a:t>Specs: </a:t>
            </a:r>
            <a:endParaRPr lang="en-US" sz="2000">
              <a:solidFill>
                <a:srgbClr val="000000"/>
              </a:solidFill>
              <a:latin typeface="Arial" panose="020B0604020202020204" pitchFamily="34" charset="0"/>
              <a:cs typeface="Arial" panose="020B0604020202020204" pitchFamily="34" charset="0"/>
            </a:endParaRPr>
          </a:p>
          <a:p>
            <a:pPr marL="1028700" lvl="1" indent="-342900">
              <a:buFont typeface="Arial" panose="020B0604020202020204" pitchFamily="34" charset="0"/>
              <a:buChar char="•"/>
            </a:pPr>
            <a:r>
              <a:rPr lang="en-US" sz="2000">
                <a:solidFill>
                  <a:srgbClr val="000000"/>
                </a:solidFill>
              </a:rPr>
              <a:t>I2C hardware blocks</a:t>
            </a:r>
          </a:p>
          <a:p>
            <a:pPr marL="1028700" lvl="1" indent="-342900">
              <a:buFont typeface="Arial" panose="020B0604020202020204" pitchFamily="34" charset="0"/>
              <a:buChar char="•"/>
            </a:pPr>
            <a:r>
              <a:rPr lang="en-US" sz="2000">
                <a:solidFill>
                  <a:srgbClr val="000000"/>
                </a:solidFill>
              </a:rPr>
              <a:t>SPI hardware blocks</a:t>
            </a:r>
          </a:p>
          <a:p>
            <a:pPr marL="342900" indent="-342900">
              <a:buFont typeface="Arial"/>
              <a:buChar char="•"/>
            </a:pPr>
            <a:r>
              <a:rPr lang="en-US" sz="2000">
                <a:solidFill>
                  <a:srgbClr val="000000"/>
                </a:solidFill>
              </a:rPr>
              <a:t>Usage:</a:t>
            </a:r>
            <a:endParaRPr lang="en-US" sz="2000">
              <a:solidFill>
                <a:srgbClr val="000000"/>
              </a:solidFill>
              <a:latin typeface="Arial" panose="020B0604020202020204" pitchFamily="34" charset="0"/>
              <a:cs typeface="Arial" panose="020B0604020202020204" pitchFamily="34" charset="0"/>
            </a:endParaRPr>
          </a:p>
          <a:p>
            <a:pPr marL="1085850" lvl="1" indent="-342900"/>
            <a:r>
              <a:rPr lang="en-US" sz="2000">
                <a:solidFill>
                  <a:srgbClr val="000000"/>
                </a:solidFill>
              </a:rPr>
              <a:t>This MCU will be used to communicate with the SPI TFT LCD display to render info and to the main keyboard over I2C over the hot plug connector.</a:t>
            </a:r>
            <a:endParaRPr lang="en-US" sz="2000">
              <a:solidFill>
                <a:srgbClr val="000000"/>
              </a:solidFill>
              <a:latin typeface="Arial" panose="020B0604020202020204" pitchFamily="34" charset="0"/>
              <a:cs typeface="Arial" panose="020B0604020202020204" pitchFamily="34" charset="0"/>
            </a:endParaRPr>
          </a:p>
          <a:p>
            <a:pPr marL="400050" indent="-342900">
              <a:buFont typeface="Arial"/>
              <a:buChar char="•"/>
            </a:pPr>
            <a:r>
              <a:rPr lang="en-US" sz="2000">
                <a:solidFill>
                  <a:srgbClr val="000000"/>
                </a:solidFill>
              </a:rPr>
              <a:t>Power Consumption:</a:t>
            </a:r>
            <a:endParaRPr lang="en-US" sz="2000">
              <a:solidFill>
                <a:srgbClr val="000000"/>
              </a:solidFill>
              <a:latin typeface="Arial" panose="020B0604020202020204" pitchFamily="34" charset="0"/>
              <a:cs typeface="Arial" panose="020B0604020202020204" pitchFamily="34" charset="0"/>
            </a:endParaRPr>
          </a:p>
          <a:p>
            <a:pPr marL="1143000" lvl="1" indent="-342900"/>
            <a:r>
              <a:rPr lang="en-US" sz="2000">
                <a:solidFill>
                  <a:srgbClr val="000000"/>
                </a:solidFill>
              </a:rPr>
              <a:t>Max: 120mA @ 3.3V</a:t>
            </a:r>
            <a:endParaRPr lang="en-US" sz="2000">
              <a:solidFill>
                <a:srgbClr val="000000"/>
              </a:solidFill>
              <a:latin typeface="Arial" panose="020B0604020202020204" pitchFamily="34" charset="0"/>
              <a:cs typeface="Arial" panose="020B0604020202020204" pitchFamily="34" charset="0"/>
            </a:endParaRPr>
          </a:p>
          <a:p>
            <a:pPr indent="-342900">
              <a:buChar char="•"/>
            </a:pPr>
            <a:endParaRPr lang="en-US" sz="2000">
              <a:solidFill>
                <a:srgbClr val="000000"/>
              </a:solidFill>
              <a:latin typeface="Arial" panose="020B0604020202020204" pitchFamily="34" charset="0"/>
              <a:cs typeface="Arial" panose="020B0604020202020204" pitchFamily="34" charset="0"/>
            </a:endParaRPr>
          </a:p>
          <a:p>
            <a:pPr marL="285750" indent="-342900"/>
            <a:endParaRPr lang="en-US" sz="2000">
              <a:solidFill>
                <a:srgbClr val="00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Microcontrollers</a:t>
            </a:r>
          </a:p>
        </p:txBody>
      </p:sp>
      <p:pic>
        <p:nvPicPr>
          <p:cNvPr id="2" name="Picture 3" descr="A picture containing electronics, circuit&#10;&#10;Description automatically generated">
            <a:extLst>
              <a:ext uri="{FF2B5EF4-FFF2-40B4-BE49-F238E27FC236}">
                <a16:creationId xmlns:a16="http://schemas.microsoft.com/office/drawing/2014/main" id="{7D64568C-0990-80D7-E884-FDADF3203F32}"/>
              </a:ext>
            </a:extLst>
          </p:cNvPr>
          <p:cNvPicPr>
            <a:picLocks noChangeAspect="1"/>
          </p:cNvPicPr>
          <p:nvPr/>
        </p:nvPicPr>
        <p:blipFill>
          <a:blip r:embed="rId2"/>
          <a:stretch>
            <a:fillRect/>
          </a:stretch>
        </p:blipFill>
        <p:spPr>
          <a:xfrm>
            <a:off x="5846323" y="2018489"/>
            <a:ext cx="2743200" cy="2743200"/>
          </a:xfrm>
          <a:prstGeom prst="rect">
            <a:avLst/>
          </a:prstGeom>
        </p:spPr>
      </p:pic>
    </p:spTree>
    <p:extLst>
      <p:ext uri="{BB962C8B-B14F-4D97-AF65-F5344CB8AC3E}">
        <p14:creationId xmlns:p14="http://schemas.microsoft.com/office/powerpoint/2010/main" val="30096048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49</Slides>
  <Notes>4</Notes>
  <HiddenSlides>0</HiddenSlide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ECE477 Midterm Design Review: Team 3 </vt:lpstr>
      <vt:lpstr>Outline</vt:lpstr>
      <vt:lpstr>Project Overview</vt:lpstr>
      <vt:lpstr>PSSCs</vt:lpstr>
      <vt:lpstr>Major Components</vt:lpstr>
      <vt:lpstr>Major Components</vt:lpstr>
      <vt:lpstr>Major Components</vt:lpstr>
      <vt:lpstr>Major Components</vt:lpstr>
      <vt:lpstr>Major Components</vt:lpstr>
      <vt:lpstr>Major Components</vt:lpstr>
      <vt:lpstr>Block Diagram</vt:lpstr>
      <vt:lpstr>Packaging Design</vt:lpstr>
      <vt:lpstr>Packaging Design</vt:lpstr>
      <vt:lpstr>Packaging Design</vt:lpstr>
      <vt:lpstr>Electrical Schematic </vt:lpstr>
      <vt:lpstr>Electrical Schematic </vt:lpstr>
      <vt:lpstr>Electrical Schematic </vt:lpstr>
      <vt:lpstr>Electrical Schematic </vt:lpstr>
      <vt:lpstr>Electrical Schematic </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Verification</vt:lpstr>
      <vt:lpstr>PCB Verification</vt:lpstr>
      <vt:lpstr>Prototyping Progress</vt:lpstr>
      <vt:lpstr>Software Development Status</vt:lpstr>
      <vt:lpstr>Software Development Status</vt:lpstr>
      <vt:lpstr>Software Development Status</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revision>1</cp:revision>
  <cp:lastPrinted>2012-02-14T22:31:46Z</cp:lastPrinted>
  <dcterms:created xsi:type="dcterms:W3CDTF">2011-09-20T15:44:26Z</dcterms:created>
  <dcterms:modified xsi:type="dcterms:W3CDTF">2022-10-12T14:21:12Z</dcterms:modified>
</cp:coreProperties>
</file>